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6" r:id="rId3"/>
    <p:sldId id="440" r:id="rId4"/>
    <p:sldId id="464" r:id="rId5"/>
    <p:sldId id="465" r:id="rId6"/>
    <p:sldId id="457" r:id="rId7"/>
    <p:sldId id="466" r:id="rId8"/>
    <p:sldId id="467" r:id="rId9"/>
    <p:sldId id="468" r:id="rId10"/>
    <p:sldId id="329" r:id="rId11"/>
    <p:sldId id="469" r:id="rId12"/>
    <p:sldId id="455" r:id="rId13"/>
    <p:sldId id="470" r:id="rId14"/>
    <p:sldId id="444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B8286DF6-407A-4385-9B05-204537352E0F}"/>
    <pc:docChg chg="undo custSel addSld delSld modSld sldOrd">
      <pc:chgData name="Siniša ᵀᴴᴱ ᴼᴿᴵᴳᴵᴻᴬᴸ Wolfenstein" userId="215f646470bc261a" providerId="LiveId" clId="{B8286DF6-407A-4385-9B05-204537352E0F}" dt="2021-03-06T07:31:35.675" v="5729"/>
      <pc:docMkLst>
        <pc:docMk/>
      </pc:docMkLst>
      <pc:sldChg chg="modSp">
        <pc:chgData name="Siniša ᵀᴴᴱ ᴼᴿᴵᴳᴵᴻᴬᴸ Wolfenstein" userId="215f646470bc261a" providerId="LiveId" clId="{B8286DF6-407A-4385-9B05-204537352E0F}" dt="2021-03-05T16:41:38.931" v="2763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B8286DF6-407A-4385-9B05-204537352E0F}" dt="2021-02-27T09:52:45.029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B8286DF6-407A-4385-9B05-204537352E0F}" dt="2021-03-05T16:41:38.931" v="2763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del">
        <pc:chgData name="Siniša ᵀᴴᴱ ᴼᴿᴵᴳᴵᴻᴬᴸ Wolfenstein" userId="215f646470bc261a" providerId="LiveId" clId="{B8286DF6-407A-4385-9B05-204537352E0F}" dt="2021-03-05T16:41:42.951" v="2764" actId="2696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B8286DF6-407A-4385-9B05-204537352E0F}" dt="2021-02-27T09:53:40.337" v="62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B8286DF6-407A-4385-9B05-204537352E0F}" dt="2021-02-27T09:54:03.707" v="63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B8286DF6-407A-4385-9B05-204537352E0F}" dt="2021-02-27T09:54:25.645" v="64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del">
        <pc:chgData name="Siniša ᵀᴴᴱ ᴼᴿᴵᴳᴵᴻᴬᴸ Wolfenstein" userId="215f646470bc261a" providerId="LiveId" clId="{B8286DF6-407A-4385-9B05-204537352E0F}" dt="2021-03-05T16:41:44.505" v="2765" actId="2696"/>
        <pc:sldMkLst>
          <pc:docMk/>
          <pc:sldMk cId="1167673325" sldId="300"/>
        </pc:sldMkLst>
        <pc:spChg chg="mod">
          <ac:chgData name="Siniša ᵀᴴᴱ ᴼᴿᴵᴳᴵᴻᴬᴸ Wolfenstein" userId="215f646470bc261a" providerId="LiveId" clId="{B8286DF6-407A-4385-9B05-204537352E0F}" dt="2021-02-27T09:59:18.929" v="642" actId="14100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B8286DF6-407A-4385-9B05-204537352E0F}" dt="2021-02-27T09:54:41.590" v="69" actId="14100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ᵀᴴᴱ ᴼᴿᴵᴳᴵᴻᴬᴸ Wolfenstein" userId="215f646470bc261a" providerId="LiveId" clId="{B8286DF6-407A-4385-9B05-204537352E0F}" dt="2021-02-27T09:54:33.059" v="66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addSp delSp modSp ord addAnim delAnim modAnim">
        <pc:chgData name="Siniša ᵀᴴᴱ ᴼᴿᴵᴳᴵᴻᴬᴸ Wolfenstein" userId="215f646470bc261a" providerId="LiveId" clId="{B8286DF6-407A-4385-9B05-204537352E0F}" dt="2021-03-06T07:19:14.357" v="5269" actId="20577"/>
        <pc:sldMkLst>
          <pc:docMk/>
          <pc:sldMk cId="2263245869" sldId="329"/>
        </pc:sldMkLst>
        <pc:spChg chg="mod">
          <ac:chgData name="Siniša ᵀᴴᴱ ᴼᴿᴵᴳᴵᴻᴬᴸ Wolfenstein" userId="215f646470bc261a" providerId="LiveId" clId="{B8286DF6-407A-4385-9B05-204537352E0F}" dt="2021-03-06T07:15:22.593" v="5204" actId="1076"/>
          <ac:spMkLst>
            <pc:docMk/>
            <pc:sldMk cId="2263245869" sldId="329"/>
            <ac:spMk id="7" creationId="{0256D9EB-C20B-45FA-9F3D-124012366C9E}"/>
          </ac:spMkLst>
        </pc:spChg>
        <pc:spChg chg="mod">
          <ac:chgData name="Siniša ᵀᴴᴱ ᴼᴿᴵᴳᴵᴻᴬᴸ Wolfenstein" userId="215f646470bc261a" providerId="LiveId" clId="{B8286DF6-407A-4385-9B05-204537352E0F}" dt="2021-03-06T07:15:26.931" v="5208" actId="1036"/>
          <ac:spMkLst>
            <pc:docMk/>
            <pc:sldMk cId="2263245869" sldId="329"/>
            <ac:spMk id="8" creationId="{3F78CB02-FC75-44F9-993A-F46B14060D86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25.714" v="5114" actId="478"/>
          <ac:spMkLst>
            <pc:docMk/>
            <pc:sldMk cId="2263245869" sldId="329"/>
            <ac:spMk id="9" creationId="{ADE4DC33-F775-4964-9AF9-5B508251191E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25.714" v="5114" actId="478"/>
          <ac:spMkLst>
            <pc:docMk/>
            <pc:sldMk cId="2263245869" sldId="329"/>
            <ac:spMk id="10" creationId="{980AFA3D-DC21-4D31-A5CB-6DF66C6D0B37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25.714" v="5114" actId="478"/>
          <ac:spMkLst>
            <pc:docMk/>
            <pc:sldMk cId="2263245869" sldId="329"/>
            <ac:spMk id="11" creationId="{CE36EF19-7BEC-45FD-9598-5C2CCAD7433A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25.714" v="5114" actId="478"/>
          <ac:spMkLst>
            <pc:docMk/>
            <pc:sldMk cId="2263245869" sldId="329"/>
            <ac:spMk id="12" creationId="{FEC05F96-EF0A-4EEA-AD41-C5ACCF09EE3F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25.714" v="5114" actId="478"/>
          <ac:spMkLst>
            <pc:docMk/>
            <pc:sldMk cId="2263245869" sldId="329"/>
            <ac:spMk id="13" creationId="{4E72EB81-951D-4ACA-8F66-C9254597DD24}"/>
          </ac:spMkLst>
        </pc:spChg>
        <pc:spChg chg="del">
          <ac:chgData name="Siniša ᵀᴴᴱ ᴼᴿᴵᴳᴵᴻᴬᴸ Wolfenstein" userId="215f646470bc261a" providerId="LiveId" clId="{B8286DF6-407A-4385-9B05-204537352E0F}" dt="2021-02-27T12:01:54.021" v="2118" actId="478"/>
          <ac:spMkLst>
            <pc:docMk/>
            <pc:sldMk cId="2263245869" sldId="329"/>
            <ac:spMk id="14" creationId="{FC264BE8-0BA8-4F56-B1B2-C7642C313C7D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28.551" v="5115" actId="478"/>
          <ac:spMkLst>
            <pc:docMk/>
            <pc:sldMk cId="2263245869" sldId="329"/>
            <ac:spMk id="15" creationId="{4AFBFF1B-A6EA-491F-B9F5-240A446066D2}"/>
          </ac:spMkLst>
        </pc:spChg>
        <pc:spChg chg="del mod">
          <ac:chgData name="Siniša ᵀᴴᴱ ᴼᴿᴵᴳᴵᴻᴬᴸ Wolfenstein" userId="215f646470bc261a" providerId="LiveId" clId="{B8286DF6-407A-4385-9B05-204537352E0F}" dt="2021-02-27T12:03:56.708" v="2217" actId="478"/>
          <ac:spMkLst>
            <pc:docMk/>
            <pc:sldMk cId="2263245869" sldId="329"/>
            <ac:spMk id="16" creationId="{1FFA048D-3C06-411F-97D1-0527022C6F29}"/>
          </ac:spMkLst>
        </pc:spChg>
        <pc:spChg chg="add mod">
          <ac:chgData name="Siniša ᵀᴴᴱ ᴼᴿᴵᴳᴵᴻᴬᴸ Wolfenstein" userId="215f646470bc261a" providerId="LiveId" clId="{B8286DF6-407A-4385-9B05-204537352E0F}" dt="2021-03-06T07:18:05.665" v="5249" actId="20577"/>
          <ac:spMkLst>
            <pc:docMk/>
            <pc:sldMk cId="2263245869" sldId="329"/>
            <ac:spMk id="17" creationId="{0404E4C3-B9DF-43B4-80F6-D45A8A80C653}"/>
          </ac:spMkLst>
        </pc:spChg>
        <pc:spChg chg="del">
          <ac:chgData name="Siniša ᵀᴴᴱ ᴼᴿᴵᴳᴵᴻᴬᴸ Wolfenstein" userId="215f646470bc261a" providerId="LiveId" clId="{B8286DF6-407A-4385-9B05-204537352E0F}" dt="2021-02-27T12:02:57.713" v="2126" actId="478"/>
          <ac:spMkLst>
            <pc:docMk/>
            <pc:sldMk cId="2263245869" sldId="329"/>
            <ac:spMk id="17" creationId="{EA20E0CE-0EED-44D0-BBF1-13F182604E49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25.714" v="5114" actId="478"/>
          <ac:spMkLst>
            <pc:docMk/>
            <pc:sldMk cId="2263245869" sldId="329"/>
            <ac:spMk id="18" creationId="{90172A40-4E38-4DCF-94C3-DEF0807B4C4B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30.122" v="5116" actId="478"/>
          <ac:spMkLst>
            <pc:docMk/>
            <pc:sldMk cId="2263245869" sldId="329"/>
            <ac:spMk id="19" creationId="{A051DF52-B447-43D7-98DA-6A4B9489D776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35.577" v="5119" actId="478"/>
          <ac:spMkLst>
            <pc:docMk/>
            <pc:sldMk cId="2263245869" sldId="329"/>
            <ac:spMk id="20" creationId="{92440F90-EEA9-4719-8B77-ED7FDBE415D1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31.623" v="5117" actId="478"/>
          <ac:spMkLst>
            <pc:docMk/>
            <pc:sldMk cId="2263245869" sldId="329"/>
            <ac:spMk id="21" creationId="{C1733AA7-464B-4709-AC1F-2AC1F9EE8C66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3:33.325" v="5118" actId="478"/>
          <ac:spMkLst>
            <pc:docMk/>
            <pc:sldMk cId="2263245869" sldId="329"/>
            <ac:spMk id="22" creationId="{47FC8CFF-EBFC-4CA3-80E6-026A2876473B}"/>
          </ac:spMkLst>
        </pc:spChg>
        <pc:spChg chg="add mod">
          <ac:chgData name="Siniša ᵀᴴᴱ ᴼᴿᴵᴳᴵᴻᴬᴸ Wolfenstein" userId="215f646470bc261a" providerId="LiveId" clId="{B8286DF6-407A-4385-9B05-204537352E0F}" dt="2021-03-06T07:18:00.437" v="5247" actId="1037"/>
          <ac:spMkLst>
            <pc:docMk/>
            <pc:sldMk cId="2263245869" sldId="329"/>
            <ac:spMk id="23" creationId="{DC7A3546-2680-4126-B10C-BCA51CB811DC}"/>
          </ac:spMkLst>
        </pc:spChg>
        <pc:spChg chg="add mod">
          <ac:chgData name="Siniša ᵀᴴᴱ ᴼᴿᴵᴳᴵᴻᴬᴸ Wolfenstein" userId="215f646470bc261a" providerId="LiveId" clId="{B8286DF6-407A-4385-9B05-204537352E0F}" dt="2021-03-06T07:19:14.357" v="5269" actId="20577"/>
          <ac:spMkLst>
            <pc:docMk/>
            <pc:sldMk cId="2263245869" sldId="329"/>
            <ac:spMk id="24" creationId="{CE2362AF-A20C-47B5-B894-766B284A8034}"/>
          </ac:spMkLst>
        </pc:spChg>
        <pc:spChg chg="add mod">
          <ac:chgData name="Siniša ᵀᴴᴱ ᴼᴿᴵᴳᴵᴻᴬᴸ Wolfenstein" userId="215f646470bc261a" providerId="LiveId" clId="{B8286DF6-407A-4385-9B05-204537352E0F}" dt="2021-03-06T07:18:47.829" v="5265" actId="1076"/>
          <ac:spMkLst>
            <pc:docMk/>
            <pc:sldMk cId="2263245869" sldId="329"/>
            <ac:spMk id="25" creationId="{D877C872-166F-4583-98B5-CD992C54521A}"/>
          </ac:spMkLst>
        </pc:spChg>
        <pc:spChg chg="add mod">
          <ac:chgData name="Siniša ᵀᴴᴱ ᴼᴿᴵᴳᴵᴻᴬᴸ Wolfenstein" userId="215f646470bc261a" providerId="LiveId" clId="{B8286DF6-407A-4385-9B05-204537352E0F}" dt="2021-03-06T07:18:31.244" v="5263" actId="1038"/>
          <ac:spMkLst>
            <pc:docMk/>
            <pc:sldMk cId="2263245869" sldId="329"/>
            <ac:spMk id="26" creationId="{639B4420-C27A-444A-810F-EB3DDBBDE832}"/>
          </ac:spMkLst>
        </pc:spChg>
        <pc:picChg chg="add del mod">
          <ac:chgData name="Siniša ᵀᴴᴱ ᴼᴿᴵᴳᴵᴻᴬᴸ Wolfenstein" userId="215f646470bc261a" providerId="LiveId" clId="{B8286DF6-407A-4385-9B05-204537352E0F}" dt="2021-03-06T07:14:34.071" v="5125" actId="1076"/>
          <ac:picMkLst>
            <pc:docMk/>
            <pc:sldMk cId="2263245869" sldId="329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B8286DF6-407A-4385-9B05-204537352E0F}" dt="2021-03-06T07:13:57.030" v="5123" actId="1037"/>
          <ac:picMkLst>
            <pc:docMk/>
            <pc:sldMk cId="2263245869" sldId="329"/>
            <ac:picMk id="4" creationId="{1B2619D9-4F98-4A11-8FFE-57C7EB1F529A}"/>
          </ac:picMkLst>
        </pc:picChg>
      </pc:sldChg>
      <pc:sldChg chg="delSp modSp add del delAnim">
        <pc:chgData name="Siniša ᵀᴴᴱ ᴼᴿᴵᴳᴵᴻᴬᴸ Wolfenstein" userId="215f646470bc261a" providerId="LiveId" clId="{B8286DF6-407A-4385-9B05-204537352E0F}" dt="2021-03-05T16:41:45.275" v="2766" actId="2696"/>
        <pc:sldMkLst>
          <pc:docMk/>
          <pc:sldMk cId="1307051177" sldId="398"/>
        </pc:sldMkLst>
        <pc:spChg chg="mod">
          <ac:chgData name="Siniša ᵀᴴᴱ ᴼᴿᴵᴳᴵᴻᴬᴸ Wolfenstein" userId="215f646470bc261a" providerId="LiveId" clId="{B8286DF6-407A-4385-9B05-204537352E0F}" dt="2021-02-27T10:01:34.207" v="669" actId="20577"/>
          <ac:spMkLst>
            <pc:docMk/>
            <pc:sldMk cId="1307051177" sldId="398"/>
            <ac:spMk id="15" creationId="{FD87A7C4-FACD-4E78-A349-D33AAC64A9A4}"/>
          </ac:spMkLst>
        </pc:spChg>
        <pc:spChg chg="mod">
          <ac:chgData name="Siniša ᵀᴴᴱ ᴼᴿᴵᴳᴵᴻᴬᴸ Wolfenstein" userId="215f646470bc261a" providerId="LiveId" clId="{B8286DF6-407A-4385-9B05-204537352E0F}" dt="2021-02-27T10:01:43.804" v="677" actId="20577"/>
          <ac:spMkLst>
            <pc:docMk/>
            <pc:sldMk cId="1307051177" sldId="398"/>
            <ac:spMk id="16" creationId="{36F9C355-9F04-4FA6-880A-3791768B981F}"/>
          </ac:spMkLst>
        </pc:spChg>
        <pc:spChg chg="mod">
          <ac:chgData name="Siniša ᵀᴴᴱ ᴼᴿᴵᴳᴵᴻᴬᴸ Wolfenstein" userId="215f646470bc261a" providerId="LiveId" clId="{B8286DF6-407A-4385-9B05-204537352E0F}" dt="2021-02-27T10:01:47.994" v="685" actId="20577"/>
          <ac:spMkLst>
            <pc:docMk/>
            <pc:sldMk cId="1307051177" sldId="398"/>
            <ac:spMk id="17" creationId="{B8FCB2CF-42F7-4567-A046-04BE19855AAC}"/>
          </ac:spMkLst>
        </pc:spChg>
        <pc:spChg chg="mod">
          <ac:chgData name="Siniša ᵀᴴᴱ ᴼᴿᴵᴳᴵᴻᴬᴸ Wolfenstein" userId="215f646470bc261a" providerId="LiveId" clId="{B8286DF6-407A-4385-9B05-204537352E0F}" dt="2021-02-27T10:02:06.328" v="696" actId="255"/>
          <ac:spMkLst>
            <pc:docMk/>
            <pc:sldMk cId="1307051177" sldId="398"/>
            <ac:spMk id="19" creationId="{1BC77A33-43E8-4E7B-829C-768CED8C0045}"/>
          </ac:spMkLst>
        </pc:spChg>
        <pc:spChg chg="mod">
          <ac:chgData name="Siniša ᵀᴴᴱ ᴼᴿᴵᴳᴵᴻᴬᴸ Wolfenstein" userId="215f646470bc261a" providerId="LiveId" clId="{B8286DF6-407A-4385-9B05-204537352E0F}" dt="2021-02-27T10:01:24.678" v="663" actId="20577"/>
          <ac:spMkLst>
            <pc:docMk/>
            <pc:sldMk cId="1307051177" sldId="398"/>
            <ac:spMk id="20" creationId="{5ECB7072-4268-4CB4-A2A0-AB1E3BCAE142}"/>
          </ac:spMkLst>
        </pc:spChg>
        <pc:spChg chg="del">
          <ac:chgData name="Siniša ᵀᴴᴱ ᴼᴿᴵᴳᴵᴻᴬᴸ Wolfenstein" userId="215f646470bc261a" providerId="LiveId" clId="{B8286DF6-407A-4385-9B05-204537352E0F}" dt="2021-02-27T10:01:40.018" v="671" actId="478"/>
          <ac:spMkLst>
            <pc:docMk/>
            <pc:sldMk cId="1307051177" sldId="398"/>
            <ac:spMk id="21" creationId="{6C0B1F74-ED3A-4258-BC22-FCA543A10E4B}"/>
          </ac:spMkLst>
        </pc:spChg>
        <pc:picChg chg="mod">
          <ac:chgData name="Siniša ᵀᴴᴱ ᴼᴿᴵᴳᴵᴻᴬᴸ Wolfenstein" userId="215f646470bc261a" providerId="LiveId" clId="{B8286DF6-407A-4385-9B05-204537352E0F}" dt="2021-02-27T10:02:41.817" v="698"/>
          <ac:picMkLst>
            <pc:docMk/>
            <pc:sldMk cId="1307051177" sldId="398"/>
            <ac:picMk id="8" creationId="{09E9B3B7-33F8-4B11-9770-D2826FC4481D}"/>
          </ac:picMkLst>
        </pc:picChg>
        <pc:picChg chg="del">
          <ac:chgData name="Siniša ᵀᴴᴱ ᴼᴿᴵᴳᴵᴻᴬᴸ Wolfenstein" userId="215f646470bc261a" providerId="LiveId" clId="{B8286DF6-407A-4385-9B05-204537352E0F}" dt="2021-02-27T10:01:36.277" v="670" actId="478"/>
          <ac:picMkLst>
            <pc:docMk/>
            <pc:sldMk cId="1307051177" sldId="398"/>
            <ac:picMk id="18" creationId="{5ED847A0-76DD-4B60-973E-0BF77A9D65CF}"/>
          </ac:picMkLst>
        </pc:picChg>
      </pc:sldChg>
      <pc:sldChg chg="delSp modSp ord delAnim modAnim">
        <pc:chgData name="Siniša ᵀᴴᴱ ᴼᴿᴵᴳᴵᴻᴬᴸ Wolfenstein" userId="215f646470bc261a" providerId="LiveId" clId="{B8286DF6-407A-4385-9B05-204537352E0F}" dt="2021-03-05T16:46:58.625" v="2851"/>
        <pc:sldMkLst>
          <pc:docMk/>
          <pc:sldMk cId="386841859" sldId="436"/>
        </pc:sldMkLst>
        <pc:spChg chg="mod">
          <ac:chgData name="Siniša ᵀᴴᴱ ᴼᴿᴵᴳᴵᴻᴬᴸ Wolfenstein" userId="215f646470bc261a" providerId="LiveId" clId="{B8286DF6-407A-4385-9B05-204537352E0F}" dt="2021-03-05T16:46:54.968" v="2850" actId="20577"/>
          <ac:spMkLst>
            <pc:docMk/>
            <pc:sldMk cId="386841859" sldId="436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B8286DF6-407A-4385-9B05-204537352E0F}" dt="2021-03-05T16:43:05.804" v="2789" actId="20577"/>
          <ac:spMkLst>
            <pc:docMk/>
            <pc:sldMk cId="386841859" sldId="436"/>
            <ac:spMk id="7" creationId="{0256D9EB-C20B-45FA-9F3D-124012366C9E}"/>
          </ac:spMkLst>
        </pc:spChg>
        <pc:spChg chg="del">
          <ac:chgData name="Siniša ᵀᴴᴱ ᴼᴿᴵᴳᴵᴻᴬᴸ Wolfenstein" userId="215f646470bc261a" providerId="LiveId" clId="{B8286DF6-407A-4385-9B05-204537352E0F}" dt="2021-02-27T10:04:57.048" v="718" actId="478"/>
          <ac:spMkLst>
            <pc:docMk/>
            <pc:sldMk cId="386841859" sldId="436"/>
            <ac:spMk id="9" creationId="{8486D2A1-1A1D-4F81-AD96-A31FD4BA98EC}"/>
          </ac:spMkLst>
        </pc:spChg>
        <pc:spChg chg="del">
          <ac:chgData name="Siniša ᵀᴴᴱ ᴼᴿᴵᴳᴵᴻᴬᴸ Wolfenstein" userId="215f646470bc261a" providerId="LiveId" clId="{B8286DF6-407A-4385-9B05-204537352E0F}" dt="2021-02-27T10:03:01.999" v="705" actId="478"/>
          <ac:spMkLst>
            <pc:docMk/>
            <pc:sldMk cId="386841859" sldId="436"/>
            <ac:spMk id="10" creationId="{A492F1F3-9211-4AB7-BF4C-4050DD0C9DE1}"/>
          </ac:spMkLst>
        </pc:spChg>
        <pc:picChg chg="mod">
          <ac:chgData name="Siniša ᵀᴴᴱ ᴼᴿᴵᴳᴵᴻᴬᴸ Wolfenstein" userId="215f646470bc261a" providerId="LiveId" clId="{B8286DF6-407A-4385-9B05-204537352E0F}" dt="2021-03-05T16:46:50.708" v="2849" actId="1076"/>
          <ac:picMkLst>
            <pc:docMk/>
            <pc:sldMk cId="386841859" sldId="436"/>
            <ac:picMk id="2" creationId="{79AB126F-5218-4223-8FB3-6BD5D18FF2B3}"/>
          </ac:picMkLst>
        </pc:picChg>
        <pc:picChg chg="del mod">
          <ac:chgData name="Siniša ᵀᴴᴱ ᴼᴿᴵᴳᴵᴻᴬᴸ Wolfenstein" userId="215f646470bc261a" providerId="LiveId" clId="{B8286DF6-407A-4385-9B05-204537352E0F}" dt="2021-02-27T10:02:59.810" v="704" actId="478"/>
          <ac:picMkLst>
            <pc:docMk/>
            <pc:sldMk cId="386841859" sldId="436"/>
            <ac:picMk id="3" creationId="{F729F179-47B6-4650-BBC4-F414687941C1}"/>
          </ac:picMkLst>
        </pc:picChg>
        <pc:picChg chg="mod">
          <ac:chgData name="Siniša ᵀᴴᴱ ᴼᴿᴵᴳᴵᴻᴬᴸ Wolfenstein" userId="215f646470bc261a" providerId="LiveId" clId="{B8286DF6-407A-4385-9B05-204537352E0F}" dt="2021-03-05T16:42:51.434" v="2771" actId="14826"/>
          <ac:picMkLst>
            <pc:docMk/>
            <pc:sldMk cId="386841859" sldId="436"/>
            <ac:picMk id="4" creationId="{1B2619D9-4F98-4A11-8FFE-57C7EB1F529A}"/>
          </ac:picMkLst>
        </pc:picChg>
      </pc:sldChg>
      <pc:sldChg chg="addSp modSp ord modAnim">
        <pc:chgData name="Siniša ᵀᴴᴱ ᴼᴿᴵᴳᴵᴻᴬᴸ Wolfenstein" userId="215f646470bc261a" providerId="LiveId" clId="{B8286DF6-407A-4385-9B05-204537352E0F}" dt="2021-03-06T07:30:19.381" v="5726"/>
        <pc:sldMkLst>
          <pc:docMk/>
          <pc:sldMk cId="369717677" sldId="440"/>
        </pc:sldMkLst>
        <pc:spChg chg="add mod">
          <ac:chgData name="Siniša ᵀᴴᴱ ᴼᴿᴵᴳᴵᴻᴬᴸ Wolfenstein" userId="215f646470bc261a" providerId="LiveId" clId="{B8286DF6-407A-4385-9B05-204537352E0F}" dt="2021-03-05T16:50:43.095" v="3071" actId="14100"/>
          <ac:spMkLst>
            <pc:docMk/>
            <pc:sldMk cId="369717677" sldId="440"/>
            <ac:spMk id="5" creationId="{5BF73C81-3ABD-447D-85C3-911046EC09EC}"/>
          </ac:spMkLst>
        </pc:spChg>
        <pc:spChg chg="mod">
          <ac:chgData name="Siniša ᵀᴴᴱ ᴼᴿᴵᴳᴵᴻᴬᴸ Wolfenstein" userId="215f646470bc261a" providerId="LiveId" clId="{B8286DF6-407A-4385-9B05-204537352E0F}" dt="2021-03-05T16:49:33.778" v="3001" actId="20577"/>
          <ac:spMkLst>
            <pc:docMk/>
            <pc:sldMk cId="369717677" sldId="440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B8286DF6-407A-4385-9B05-204537352E0F}" dt="2021-03-05T16:48:06.481" v="2856" actId="1076"/>
          <ac:picMkLst>
            <pc:docMk/>
            <pc:sldMk cId="369717677" sldId="440"/>
            <ac:picMk id="2" creationId="{B69E1C10-ACFD-49C4-B019-6B92ED78F85E}"/>
          </ac:picMkLst>
        </pc:picChg>
        <pc:picChg chg="mod">
          <ac:chgData name="Siniša ᵀᴴᴱ ᴼᴿᴵᴳᴵᴻᴬᴸ Wolfenstein" userId="215f646470bc261a" providerId="LiveId" clId="{B8286DF6-407A-4385-9B05-204537352E0F}" dt="2021-03-05T16:47:26.510" v="2853" actId="14826"/>
          <ac:picMkLst>
            <pc:docMk/>
            <pc:sldMk cId="369717677" sldId="440"/>
            <ac:picMk id="4" creationId="{1B2619D9-4F98-4A11-8FFE-57C7EB1F529A}"/>
          </ac:picMkLst>
        </pc:picChg>
      </pc:sldChg>
      <pc:sldChg chg="modSp add">
        <pc:chgData name="Siniša ᵀᴴᴱ ᴼᴿᴵᴳᴵᴻᴬᴸ Wolfenstein" userId="215f646470bc261a" providerId="LiveId" clId="{B8286DF6-407A-4385-9B05-204537352E0F}" dt="2021-03-06T07:26:44.972" v="5587" actId="20577"/>
        <pc:sldMkLst>
          <pc:docMk/>
          <pc:sldMk cId="1448836093" sldId="444"/>
        </pc:sldMkLst>
        <pc:spChg chg="mod">
          <ac:chgData name="Siniša ᵀᴴᴱ ᴼᴿᴵᴳᴵᴻᴬᴸ Wolfenstein" userId="215f646470bc261a" providerId="LiveId" clId="{B8286DF6-407A-4385-9B05-204537352E0F}" dt="2021-03-06T07:26:44.972" v="5587" actId="20577"/>
          <ac:spMkLst>
            <pc:docMk/>
            <pc:sldMk cId="1448836093" sldId="444"/>
            <ac:spMk id="18" creationId="{8619A0A9-4971-4637-BA0B-39A4F5D24D27}"/>
          </ac:spMkLst>
        </pc:spChg>
      </pc:sldChg>
      <pc:sldChg chg="addSp delSp modSp ord addAnim delAnim modAnim">
        <pc:chgData name="Siniša ᵀᴴᴱ ᴼᴿᴵᴳᴵᴻᴬᴸ Wolfenstein" userId="215f646470bc261a" providerId="LiveId" clId="{B8286DF6-407A-4385-9B05-204537352E0F}" dt="2021-03-06T07:26:01.948" v="5577" actId="20577"/>
        <pc:sldMkLst>
          <pc:docMk/>
          <pc:sldMk cId="1819275780" sldId="455"/>
        </pc:sldMkLst>
        <pc:spChg chg="add del mod">
          <ac:chgData name="Siniša ᵀᴴᴱ ᴼᴿᴵᴳᴵᴻᴬᴸ Wolfenstein" userId="215f646470bc261a" providerId="LiveId" clId="{B8286DF6-407A-4385-9B05-204537352E0F}" dt="2021-03-06T07:26:01.948" v="5577" actId="20577"/>
          <ac:spMkLst>
            <pc:docMk/>
            <pc:sldMk cId="1819275780" sldId="455"/>
            <ac:spMk id="11" creationId="{EF11D8A2-6508-418F-8A4E-B3FB2118CF91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25:26.751" v="5517" actId="478"/>
          <ac:spMkLst>
            <pc:docMk/>
            <pc:sldMk cId="1819275780" sldId="455"/>
            <ac:spMk id="12" creationId="{0939CBCC-0238-4436-8BD3-6A4CF1261000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25:26.751" v="5517" actId="478"/>
          <ac:spMkLst>
            <pc:docMk/>
            <pc:sldMk cId="1819275780" sldId="455"/>
            <ac:spMk id="13" creationId="{6EE09758-545E-435C-801E-3F528D0E037E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25:26.751" v="5517" actId="478"/>
          <ac:spMkLst>
            <pc:docMk/>
            <pc:sldMk cId="1819275780" sldId="455"/>
            <ac:spMk id="15" creationId="{3C7214EC-45A2-434B-BE1C-CDFDEE161C9C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25:26.751" v="5517" actId="478"/>
          <ac:spMkLst>
            <pc:docMk/>
            <pc:sldMk cId="1819275780" sldId="455"/>
            <ac:spMk id="18" creationId="{B64B9BD0-282C-4ACE-A237-7FFF290F947E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25:26.751" v="5517" actId="478"/>
          <ac:spMkLst>
            <pc:docMk/>
            <pc:sldMk cId="1819275780" sldId="455"/>
            <ac:spMk id="19" creationId="{4A7F4D4A-ECB3-45EF-A372-94D8FCFBE15C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25:26.751" v="5517" actId="478"/>
          <ac:spMkLst>
            <pc:docMk/>
            <pc:sldMk cId="1819275780" sldId="455"/>
            <ac:spMk id="20" creationId="{FA8FC85D-C4FF-4A7D-A693-CD2728A09A1A}"/>
          </ac:spMkLst>
        </pc:spChg>
        <pc:spChg chg="del">
          <ac:chgData name="Siniša ᵀᴴᴱ ᴼᴿᴵᴳᴵᴻᴬᴸ Wolfenstein" userId="215f646470bc261a" providerId="LiveId" clId="{B8286DF6-407A-4385-9B05-204537352E0F}" dt="2021-02-27T12:10:21.645" v="2414" actId="478"/>
          <ac:spMkLst>
            <pc:docMk/>
            <pc:sldMk cId="1819275780" sldId="455"/>
            <ac:spMk id="21" creationId="{9DEC4838-8474-4648-BA25-E64B910B6198}"/>
          </ac:spMkLst>
        </pc:spChg>
        <pc:spChg chg="del">
          <ac:chgData name="Siniša ᵀᴴᴱ ᴼᴿᴵᴳᴵᴻᴬᴸ Wolfenstein" userId="215f646470bc261a" providerId="LiveId" clId="{B8286DF6-407A-4385-9B05-204537352E0F}" dt="2021-02-27T12:10:23.838" v="2415" actId="478"/>
          <ac:spMkLst>
            <pc:docMk/>
            <pc:sldMk cId="1819275780" sldId="455"/>
            <ac:spMk id="22" creationId="{4F4F23A6-432F-497D-B3A4-D2F041FC1C58}"/>
          </ac:spMkLst>
        </pc:spChg>
        <pc:picChg chg="mod">
          <ac:chgData name="Siniša ᵀᴴᴱ ᴼᴿᴵᴳᴵᴻᴬᴸ Wolfenstein" userId="215f646470bc261a" providerId="LiveId" clId="{B8286DF6-407A-4385-9B05-204537352E0F}" dt="2021-03-06T07:25:42.238" v="5519" actId="1076"/>
          <ac:picMkLst>
            <pc:docMk/>
            <pc:sldMk cId="1819275780" sldId="455"/>
            <ac:picMk id="3" creationId="{827941F6-3050-41A2-8779-DC0892E81E0B}"/>
          </ac:picMkLst>
        </pc:picChg>
        <pc:picChg chg="mod">
          <ac:chgData name="Siniša ᵀᴴᴱ ᴼᴿᴵᴳᴵᴻᴬᴸ Wolfenstein" userId="215f646470bc261a" providerId="LiveId" clId="{B8286DF6-407A-4385-9B05-204537352E0F}" dt="2021-03-06T07:25:19.522" v="5514" actId="14826"/>
          <ac:picMkLst>
            <pc:docMk/>
            <pc:sldMk cId="1819275780" sldId="455"/>
            <ac:picMk id="4" creationId="{1B2619D9-4F98-4A11-8FFE-57C7EB1F529A}"/>
          </ac:picMkLst>
        </pc:picChg>
      </pc:sldChg>
      <pc:sldChg chg="modSp add ord modAnim">
        <pc:chgData name="Siniša ᵀᴴᴱ ᴼᴿᴵᴳᴵᴻᴬᴸ Wolfenstein" userId="215f646470bc261a" providerId="LiveId" clId="{B8286DF6-407A-4385-9B05-204537352E0F}" dt="2021-03-06T06:54:28.233" v="4345" actId="20577"/>
        <pc:sldMkLst>
          <pc:docMk/>
          <pc:sldMk cId="3065940442" sldId="457"/>
        </pc:sldMkLst>
        <pc:spChg chg="mod">
          <ac:chgData name="Siniša ᵀᴴᴱ ᴼᴿᴵᴳᴵᴻᴬᴸ Wolfenstein" userId="215f646470bc261a" providerId="LiveId" clId="{B8286DF6-407A-4385-9B05-204537352E0F}" dt="2021-03-06T06:54:28.233" v="4345" actId="20577"/>
          <ac:spMkLst>
            <pc:docMk/>
            <pc:sldMk cId="3065940442" sldId="457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B8286DF6-407A-4385-9B05-204537352E0F}" dt="2021-03-06T06:49:25.803" v="4039" actId="20577"/>
          <ac:spMkLst>
            <pc:docMk/>
            <pc:sldMk cId="3065940442" sldId="457"/>
            <ac:spMk id="7" creationId="{0256D9EB-C20B-45FA-9F3D-124012366C9E}"/>
          </ac:spMkLst>
        </pc:spChg>
        <pc:picChg chg="mod">
          <ac:chgData name="Siniša ᵀᴴᴱ ᴼᴿᴵᴳᴵᴻᴬᴸ Wolfenstein" userId="215f646470bc261a" providerId="LiveId" clId="{B8286DF6-407A-4385-9B05-204537352E0F}" dt="2021-03-06T06:50:51.094" v="4045" actId="14100"/>
          <ac:picMkLst>
            <pc:docMk/>
            <pc:sldMk cId="3065940442" sldId="457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B8286DF6-407A-4385-9B05-204537352E0F}" dt="2021-03-06T06:49:53.306" v="4040" actId="14826"/>
          <ac:picMkLst>
            <pc:docMk/>
            <pc:sldMk cId="3065940442" sldId="457"/>
            <ac:picMk id="4" creationId="{1B2619D9-4F98-4A11-8FFE-57C7EB1F529A}"/>
          </ac:picMkLst>
        </pc:picChg>
      </pc:sldChg>
      <pc:sldChg chg="addSp delSp modSp add del ord delAnim modAnim">
        <pc:chgData name="Siniša ᵀᴴᴱ ᴼᴿᴵᴳᴵᴻᴬᴸ Wolfenstein" userId="215f646470bc261a" providerId="LiveId" clId="{B8286DF6-407A-4385-9B05-204537352E0F}" dt="2021-03-06T07:12:50.402" v="5104" actId="2696"/>
        <pc:sldMkLst>
          <pc:docMk/>
          <pc:sldMk cId="1535928918" sldId="458"/>
        </pc:sldMkLst>
        <pc:spChg chg="del">
          <ac:chgData name="Siniša ᵀᴴᴱ ᴼᴿᴵᴳᴵᴻᴬᴸ Wolfenstein" userId="215f646470bc261a" providerId="LiveId" clId="{B8286DF6-407A-4385-9B05-204537352E0F}" dt="2021-02-27T11:43:47.861" v="1238" actId="478"/>
          <ac:spMkLst>
            <pc:docMk/>
            <pc:sldMk cId="1535928918" sldId="458"/>
            <ac:spMk id="5" creationId="{7EFF38A0-CDE8-4B51-80CB-63FE498CEFA2}"/>
          </ac:spMkLst>
        </pc:spChg>
        <pc:spChg chg="mod">
          <ac:chgData name="Siniša ᵀᴴᴱ ᴼᴿᴵᴳᴵᴻᴬᴸ Wolfenstein" userId="215f646470bc261a" providerId="LiveId" clId="{B8286DF6-407A-4385-9B05-204537352E0F}" dt="2021-02-27T11:45:08.779" v="1367" actId="1076"/>
          <ac:spMkLst>
            <pc:docMk/>
            <pc:sldMk cId="1535928918" sldId="458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B8286DF6-407A-4385-9B05-204537352E0F}" dt="2021-02-27T11:43:47.861" v="1238" actId="478"/>
          <ac:spMkLst>
            <pc:docMk/>
            <pc:sldMk cId="1535928918" sldId="458"/>
            <ac:spMk id="7" creationId="{9FC6704B-75AA-461A-A49C-26302B258DF3}"/>
          </ac:spMkLst>
        </pc:spChg>
        <pc:spChg chg="del">
          <ac:chgData name="Siniša ᵀᴴᴱ ᴼᴿᴵᴳᴵᴻᴬᴸ Wolfenstein" userId="215f646470bc261a" providerId="LiveId" clId="{B8286DF6-407A-4385-9B05-204537352E0F}" dt="2021-02-27T11:43:47.861" v="1238" actId="478"/>
          <ac:spMkLst>
            <pc:docMk/>
            <pc:sldMk cId="1535928918" sldId="458"/>
            <ac:spMk id="8" creationId="{8A286BD4-72FC-46DD-9C3B-706005602237}"/>
          </ac:spMkLst>
        </pc:spChg>
        <pc:spChg chg="del">
          <ac:chgData name="Siniša ᵀᴴᴱ ᴼᴿᴵᴳᴵᴻᴬᴸ Wolfenstein" userId="215f646470bc261a" providerId="LiveId" clId="{B8286DF6-407A-4385-9B05-204537352E0F}" dt="2021-02-27T11:43:47.861" v="1238" actId="478"/>
          <ac:spMkLst>
            <pc:docMk/>
            <pc:sldMk cId="1535928918" sldId="458"/>
            <ac:spMk id="9" creationId="{77B74056-1EAD-4A2D-A1A3-FF56A2D38D69}"/>
          </ac:spMkLst>
        </pc:spChg>
        <pc:spChg chg="del">
          <ac:chgData name="Siniša ᵀᴴᴱ ᴼᴿᴵᴳᴵᴻᴬᴸ Wolfenstein" userId="215f646470bc261a" providerId="LiveId" clId="{B8286DF6-407A-4385-9B05-204537352E0F}" dt="2021-02-27T11:43:47.861" v="1238" actId="478"/>
          <ac:spMkLst>
            <pc:docMk/>
            <pc:sldMk cId="1535928918" sldId="458"/>
            <ac:spMk id="10" creationId="{00D43665-FC98-44A6-A70B-DC629655196A}"/>
          </ac:spMkLst>
        </pc:spChg>
        <pc:spChg chg="del">
          <ac:chgData name="Siniša ᵀᴴᴱ ᴼᴿᴵᴳᴵᴻᴬᴸ Wolfenstein" userId="215f646470bc261a" providerId="LiveId" clId="{B8286DF6-407A-4385-9B05-204537352E0F}" dt="2021-02-27T11:43:47.861" v="1238" actId="478"/>
          <ac:spMkLst>
            <pc:docMk/>
            <pc:sldMk cId="1535928918" sldId="458"/>
            <ac:spMk id="11" creationId="{910E8296-3F91-460E-AD59-3CF6FA571AAB}"/>
          </ac:spMkLst>
        </pc:spChg>
        <pc:spChg chg="add mod">
          <ac:chgData name="Siniša ᵀᴴᴱ ᴼᴿᴵᴳᴵᴻᴬᴸ Wolfenstein" userId="215f646470bc261a" providerId="LiveId" clId="{B8286DF6-407A-4385-9B05-204537352E0F}" dt="2021-02-27T11:45:42.967" v="1375"/>
          <ac:spMkLst>
            <pc:docMk/>
            <pc:sldMk cId="1535928918" sldId="458"/>
            <ac:spMk id="12" creationId="{071428FB-577D-4A50-9603-421EC4F39D10}"/>
          </ac:spMkLst>
        </pc:spChg>
        <pc:spChg chg="add mod">
          <ac:chgData name="Siniša ᵀᴴᴱ ᴼᴿᴵᴳᴵᴻᴬᴸ Wolfenstein" userId="215f646470bc261a" providerId="LiveId" clId="{B8286DF6-407A-4385-9B05-204537352E0F}" dt="2021-02-27T11:45:56.908" v="1390" actId="20577"/>
          <ac:spMkLst>
            <pc:docMk/>
            <pc:sldMk cId="1535928918" sldId="458"/>
            <ac:spMk id="13" creationId="{C9C48D77-0480-4DA9-AD47-1A5E04E98785}"/>
          </ac:spMkLst>
        </pc:spChg>
        <pc:spChg chg="add mod">
          <ac:chgData name="Siniša ᵀᴴᴱ ᴼᴿᴵᴳᴵᴻᴬᴸ Wolfenstein" userId="215f646470bc261a" providerId="LiveId" clId="{B8286DF6-407A-4385-9B05-204537352E0F}" dt="2021-02-27T11:46:37.479" v="1413"/>
          <ac:spMkLst>
            <pc:docMk/>
            <pc:sldMk cId="1535928918" sldId="458"/>
            <ac:spMk id="14" creationId="{6F00BB9F-108E-487F-A635-BDDF815AF4A7}"/>
          </ac:spMkLst>
        </pc:spChg>
        <pc:spChg chg="add mod">
          <ac:chgData name="Siniša ᵀᴴᴱ ᴼᴿᴵᴳᴵᴻᴬᴸ Wolfenstein" userId="215f646470bc261a" providerId="LiveId" clId="{B8286DF6-407A-4385-9B05-204537352E0F}" dt="2021-02-27T11:46:54.679" v="1414"/>
          <ac:spMkLst>
            <pc:docMk/>
            <pc:sldMk cId="1535928918" sldId="458"/>
            <ac:spMk id="15" creationId="{35020065-3828-4DF7-9C72-34CDFE90F7D7}"/>
          </ac:spMkLst>
        </pc:spChg>
        <pc:spChg chg="add mod">
          <ac:chgData name="Siniša ᵀᴴᴱ ᴼᴿᴵᴳᴵᴻᴬᴸ Wolfenstein" userId="215f646470bc261a" providerId="LiveId" clId="{B8286DF6-407A-4385-9B05-204537352E0F}" dt="2021-02-27T11:47:09.259" v="1415"/>
          <ac:spMkLst>
            <pc:docMk/>
            <pc:sldMk cId="1535928918" sldId="458"/>
            <ac:spMk id="16" creationId="{097ACB26-5E24-4146-9F74-A8068F58401C}"/>
          </ac:spMkLst>
        </pc:spChg>
        <pc:spChg chg="add mod">
          <ac:chgData name="Siniša ᵀᴴᴱ ᴼᴿᴵᴳᴵᴻᴬᴸ Wolfenstein" userId="215f646470bc261a" providerId="LiveId" clId="{B8286DF6-407A-4385-9B05-204537352E0F}" dt="2021-02-27T11:47:19.941" v="1416"/>
          <ac:spMkLst>
            <pc:docMk/>
            <pc:sldMk cId="1535928918" sldId="458"/>
            <ac:spMk id="17" creationId="{4B7F56A4-832B-4EFF-9B11-F01ED04341F9}"/>
          </ac:spMkLst>
        </pc:spChg>
        <pc:spChg chg="add del mod">
          <ac:chgData name="Siniša ᵀᴴᴱ ᴼᴿᴵᴳᴵᴻᴬᴸ Wolfenstein" userId="215f646470bc261a" providerId="LiveId" clId="{B8286DF6-407A-4385-9B05-204537352E0F}" dt="2021-03-06T07:12:12.950" v="5095" actId="21"/>
          <ac:spMkLst>
            <pc:docMk/>
            <pc:sldMk cId="1535928918" sldId="458"/>
            <ac:spMk id="18" creationId="{460A827C-2538-440D-A592-31FC3A162802}"/>
          </ac:spMkLst>
        </pc:spChg>
        <pc:picChg chg="mod">
          <ac:chgData name="Siniša ᵀᴴᴱ ᴼᴿᴵᴳᴵᴻᴬᴸ Wolfenstein" userId="215f646470bc261a" providerId="LiveId" clId="{B8286DF6-407A-4385-9B05-204537352E0F}" dt="2021-02-27T11:45:11.552" v="1368" actId="1076"/>
          <ac:picMkLst>
            <pc:docMk/>
            <pc:sldMk cId="1535928918" sldId="458"/>
            <ac:picMk id="2" creationId="{B69E1C10-ACFD-49C4-B019-6B92ED78F85E}"/>
          </ac:picMkLst>
        </pc:picChg>
        <pc:picChg chg="add mod">
          <ac:chgData name="Siniša ᵀᴴᴱ ᴼᴿᴵᴳᴵᴻᴬᴸ Wolfenstein" userId="215f646470bc261a" providerId="LiveId" clId="{B8286DF6-407A-4385-9B05-204537352E0F}" dt="2021-02-27T11:48:00.779" v="1422" actId="1076"/>
          <ac:picMkLst>
            <pc:docMk/>
            <pc:sldMk cId="1535928918" sldId="458"/>
            <ac:picMk id="3" creationId="{49DBCFAD-41C5-4202-B44F-E8114A4EE206}"/>
          </ac:picMkLst>
        </pc:picChg>
        <pc:picChg chg="mod">
          <ac:chgData name="Siniša ᵀᴴᴱ ᴼᴿᴵᴳᴵᴻᴬᴸ Wolfenstein" userId="215f646470bc261a" providerId="LiveId" clId="{B8286DF6-407A-4385-9B05-204537352E0F}" dt="2021-02-27T11:43:32.019" v="1232" actId="14826"/>
          <ac:picMkLst>
            <pc:docMk/>
            <pc:sldMk cId="1535928918" sldId="458"/>
            <ac:picMk id="4" creationId="{1B2619D9-4F98-4A11-8FFE-57C7EB1F529A}"/>
          </ac:picMkLst>
        </pc:picChg>
      </pc:sldChg>
      <pc:sldChg chg="delSp modSp add del delAnim modAnim">
        <pc:chgData name="Siniša ᵀᴴᴱ ᴼᴿᴵᴳᴵᴻᴬᴸ Wolfenstein" userId="215f646470bc261a" providerId="LiveId" clId="{B8286DF6-407A-4385-9B05-204537352E0F}" dt="2021-03-06T07:12:52.642" v="5105" actId="2696"/>
        <pc:sldMkLst>
          <pc:docMk/>
          <pc:sldMk cId="4188146968" sldId="459"/>
        </pc:sldMkLst>
        <pc:spChg chg="del">
          <ac:chgData name="Siniša ᵀᴴᴱ ᴼᴿᴵᴳᴵᴻᴬᴸ Wolfenstein" userId="215f646470bc261a" providerId="LiveId" clId="{B8286DF6-407A-4385-9B05-204537352E0F}" dt="2021-02-27T11:50:59.519" v="1580" actId="478"/>
          <ac:spMkLst>
            <pc:docMk/>
            <pc:sldMk cId="4188146968" sldId="459"/>
            <ac:spMk id="5" creationId="{7EFF38A0-CDE8-4B51-80CB-63FE498CEFA2}"/>
          </ac:spMkLst>
        </pc:spChg>
        <pc:spChg chg="mod">
          <ac:chgData name="Siniša ᵀᴴᴱ ᴼᴿᴵᴳᴵᴻᴬᴸ Wolfenstein" userId="215f646470bc261a" providerId="LiveId" clId="{B8286DF6-407A-4385-9B05-204537352E0F}" dt="2021-02-27T11:53:57.191" v="1987" actId="114"/>
          <ac:spMkLst>
            <pc:docMk/>
            <pc:sldMk cId="4188146968" sldId="459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B8286DF6-407A-4385-9B05-204537352E0F}" dt="2021-02-27T11:50:59.519" v="1580" actId="478"/>
          <ac:spMkLst>
            <pc:docMk/>
            <pc:sldMk cId="4188146968" sldId="459"/>
            <ac:spMk id="7" creationId="{9FC6704B-75AA-461A-A49C-26302B258DF3}"/>
          </ac:spMkLst>
        </pc:spChg>
        <pc:spChg chg="del">
          <ac:chgData name="Siniša ᵀᴴᴱ ᴼᴿᴵᴳᴵᴻᴬᴸ Wolfenstein" userId="215f646470bc261a" providerId="LiveId" clId="{B8286DF6-407A-4385-9B05-204537352E0F}" dt="2021-02-27T11:50:59.519" v="1580" actId="478"/>
          <ac:spMkLst>
            <pc:docMk/>
            <pc:sldMk cId="4188146968" sldId="459"/>
            <ac:spMk id="8" creationId="{8A286BD4-72FC-46DD-9C3B-706005602237}"/>
          </ac:spMkLst>
        </pc:spChg>
        <pc:spChg chg="del">
          <ac:chgData name="Siniša ᵀᴴᴱ ᴼᴿᴵᴳᴵᴻᴬᴸ Wolfenstein" userId="215f646470bc261a" providerId="LiveId" clId="{B8286DF6-407A-4385-9B05-204537352E0F}" dt="2021-02-27T11:50:59.519" v="1580" actId="478"/>
          <ac:spMkLst>
            <pc:docMk/>
            <pc:sldMk cId="4188146968" sldId="459"/>
            <ac:spMk id="9" creationId="{77B74056-1EAD-4A2D-A1A3-FF56A2D38D69}"/>
          </ac:spMkLst>
        </pc:spChg>
        <pc:spChg chg="del">
          <ac:chgData name="Siniša ᵀᴴᴱ ᴼᴿᴵᴳᴵᴻᴬᴸ Wolfenstein" userId="215f646470bc261a" providerId="LiveId" clId="{B8286DF6-407A-4385-9B05-204537352E0F}" dt="2021-02-27T11:50:59.519" v="1580" actId="478"/>
          <ac:spMkLst>
            <pc:docMk/>
            <pc:sldMk cId="4188146968" sldId="459"/>
            <ac:spMk id="10" creationId="{00D43665-FC98-44A6-A70B-DC629655196A}"/>
          </ac:spMkLst>
        </pc:spChg>
        <pc:spChg chg="del">
          <ac:chgData name="Siniša ᵀᴴᴱ ᴼᴿᴵᴳᴵᴻᴬᴸ Wolfenstein" userId="215f646470bc261a" providerId="LiveId" clId="{B8286DF6-407A-4385-9B05-204537352E0F}" dt="2021-02-27T11:50:59.519" v="1580" actId="478"/>
          <ac:spMkLst>
            <pc:docMk/>
            <pc:sldMk cId="4188146968" sldId="459"/>
            <ac:spMk id="11" creationId="{910E8296-3F91-460E-AD59-3CF6FA571AAB}"/>
          </ac:spMkLst>
        </pc:spChg>
        <pc:picChg chg="mod">
          <ac:chgData name="Siniša ᵀᴴᴱ ᴼᴿᴵᴳᴵᴻᴬᴸ Wolfenstein" userId="215f646470bc261a" providerId="LiveId" clId="{B8286DF6-407A-4385-9B05-204537352E0F}" dt="2021-02-27T11:50:52.031" v="1579" actId="1076"/>
          <ac:picMkLst>
            <pc:docMk/>
            <pc:sldMk cId="4188146968" sldId="459"/>
            <ac:picMk id="2" creationId="{B69E1C10-ACFD-49C4-B019-6B92ED78F85E}"/>
          </ac:picMkLst>
        </pc:picChg>
      </pc:sldChg>
      <pc:sldChg chg="delSp modSp add del delAnim modAnim">
        <pc:chgData name="Siniša ᵀᴴᴱ ᴼᴿᴵᴳᴵᴻᴬᴸ Wolfenstein" userId="215f646470bc261a" providerId="LiveId" clId="{B8286DF6-407A-4385-9B05-204537352E0F}" dt="2021-03-06T07:12:54.188" v="5106" actId="2696"/>
        <pc:sldMkLst>
          <pc:docMk/>
          <pc:sldMk cId="1783240308" sldId="460"/>
        </pc:sldMkLst>
        <pc:spChg chg="del">
          <ac:chgData name="Siniša ᵀᴴᴱ ᴼᴿᴵᴳᴵᴻᴬᴸ Wolfenstein" userId="215f646470bc261a" providerId="LiveId" clId="{B8286DF6-407A-4385-9B05-204537352E0F}" dt="2021-02-27T11:54:06.558" v="1988" actId="478"/>
          <ac:spMkLst>
            <pc:docMk/>
            <pc:sldMk cId="1783240308" sldId="460"/>
            <ac:spMk id="5" creationId="{7EFF38A0-CDE8-4B51-80CB-63FE498CEFA2}"/>
          </ac:spMkLst>
        </pc:spChg>
        <pc:spChg chg="mod">
          <ac:chgData name="Siniša ᵀᴴᴱ ᴼᴿᴵᴳᴵᴻᴬᴸ Wolfenstein" userId="215f646470bc261a" providerId="LiveId" clId="{B8286DF6-407A-4385-9B05-204537352E0F}" dt="2021-02-27T11:56:14.128" v="2032" actId="14100"/>
          <ac:spMkLst>
            <pc:docMk/>
            <pc:sldMk cId="1783240308" sldId="460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B8286DF6-407A-4385-9B05-204537352E0F}" dt="2021-02-27T11:54:06.558" v="1988" actId="478"/>
          <ac:spMkLst>
            <pc:docMk/>
            <pc:sldMk cId="1783240308" sldId="460"/>
            <ac:spMk id="7" creationId="{9FC6704B-75AA-461A-A49C-26302B258DF3}"/>
          </ac:spMkLst>
        </pc:spChg>
        <pc:spChg chg="del">
          <ac:chgData name="Siniša ᵀᴴᴱ ᴼᴿᴵᴳᴵᴻᴬᴸ Wolfenstein" userId="215f646470bc261a" providerId="LiveId" clId="{B8286DF6-407A-4385-9B05-204537352E0F}" dt="2021-02-27T11:54:06.558" v="1988" actId="478"/>
          <ac:spMkLst>
            <pc:docMk/>
            <pc:sldMk cId="1783240308" sldId="460"/>
            <ac:spMk id="8" creationId="{8A286BD4-72FC-46DD-9C3B-706005602237}"/>
          </ac:spMkLst>
        </pc:spChg>
        <pc:spChg chg="del">
          <ac:chgData name="Siniša ᵀᴴᴱ ᴼᴿᴵᴳᴵᴻᴬᴸ Wolfenstein" userId="215f646470bc261a" providerId="LiveId" clId="{B8286DF6-407A-4385-9B05-204537352E0F}" dt="2021-02-27T11:54:06.558" v="1988" actId="478"/>
          <ac:spMkLst>
            <pc:docMk/>
            <pc:sldMk cId="1783240308" sldId="460"/>
            <ac:spMk id="9" creationId="{77B74056-1EAD-4A2D-A1A3-FF56A2D38D69}"/>
          </ac:spMkLst>
        </pc:spChg>
        <pc:spChg chg="del">
          <ac:chgData name="Siniša ᵀᴴᴱ ᴼᴿᴵᴳᴵᴻᴬᴸ Wolfenstein" userId="215f646470bc261a" providerId="LiveId" clId="{B8286DF6-407A-4385-9B05-204537352E0F}" dt="2021-02-27T11:54:06.558" v="1988" actId="478"/>
          <ac:spMkLst>
            <pc:docMk/>
            <pc:sldMk cId="1783240308" sldId="460"/>
            <ac:spMk id="10" creationId="{00D43665-FC98-44A6-A70B-DC629655196A}"/>
          </ac:spMkLst>
        </pc:spChg>
        <pc:spChg chg="del">
          <ac:chgData name="Siniša ᵀᴴᴱ ᴼᴿᴵᴳᴵᴻᴬᴸ Wolfenstein" userId="215f646470bc261a" providerId="LiveId" clId="{B8286DF6-407A-4385-9B05-204537352E0F}" dt="2021-02-27T11:54:06.558" v="1988" actId="478"/>
          <ac:spMkLst>
            <pc:docMk/>
            <pc:sldMk cId="1783240308" sldId="460"/>
            <ac:spMk id="11" creationId="{910E8296-3F91-460E-AD59-3CF6FA571AAB}"/>
          </ac:spMkLst>
        </pc:spChg>
        <pc:picChg chg="mod">
          <ac:chgData name="Siniša ᵀᴴᴱ ᴼᴿᴵᴳᴵᴻᴬᴸ Wolfenstein" userId="215f646470bc261a" providerId="LiveId" clId="{B8286DF6-407A-4385-9B05-204537352E0F}" dt="2021-02-27T11:55:08.873" v="1991" actId="14100"/>
          <ac:picMkLst>
            <pc:docMk/>
            <pc:sldMk cId="1783240308" sldId="460"/>
            <ac:picMk id="2" creationId="{B69E1C10-ACFD-49C4-B019-6B92ED78F85E}"/>
          </ac:picMkLst>
        </pc:picChg>
      </pc:sldChg>
      <pc:sldChg chg="modSp add del modAnim">
        <pc:chgData name="Siniša ᵀᴴᴱ ᴼᴿᴵᴳᴵᴻᴬᴸ Wolfenstein" userId="215f646470bc261a" providerId="LiveId" clId="{B8286DF6-407A-4385-9B05-204537352E0F}" dt="2021-03-06T07:12:55.393" v="5107" actId="2696"/>
        <pc:sldMkLst>
          <pc:docMk/>
          <pc:sldMk cId="1851554784" sldId="461"/>
        </pc:sldMkLst>
        <pc:spChg chg="mod">
          <ac:chgData name="Siniša ᵀᴴᴱ ᴼᴿᴵᴳᴵᴻᴬᴸ Wolfenstein" userId="215f646470bc261a" providerId="LiveId" clId="{B8286DF6-407A-4385-9B05-204537352E0F}" dt="2021-02-27T11:59:07.411" v="2098" actId="1076"/>
          <ac:spMkLst>
            <pc:docMk/>
            <pc:sldMk cId="1851554784" sldId="461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B8286DF6-407A-4385-9B05-204537352E0F}" dt="2021-02-27T11:57:58.493" v="2036" actId="1076"/>
          <ac:picMkLst>
            <pc:docMk/>
            <pc:sldMk cId="1851554784" sldId="461"/>
            <ac:picMk id="2" creationId="{B69E1C10-ACFD-49C4-B019-6B92ED78F85E}"/>
          </ac:picMkLst>
        </pc:picChg>
      </pc:sldChg>
      <pc:sldChg chg="addSp delSp modSp add del ord delAnim modAnim">
        <pc:chgData name="Siniša ᵀᴴᴱ ᴼᴿᴵᴳᴵᴻᴬᴸ Wolfenstein" userId="215f646470bc261a" providerId="LiveId" clId="{B8286DF6-407A-4385-9B05-204537352E0F}" dt="2021-03-06T07:26:06.188" v="5579" actId="2696"/>
        <pc:sldMkLst>
          <pc:docMk/>
          <pc:sldMk cId="1974024090" sldId="462"/>
        </pc:sldMkLst>
        <pc:spChg chg="mod">
          <ac:chgData name="Siniša ᵀᴴᴱ ᴼᴿᴵᴳᴵᴻᴬᴸ Wolfenstein" userId="215f646470bc261a" providerId="LiveId" clId="{B8286DF6-407A-4385-9B05-204537352E0F}" dt="2021-02-27T12:12:34.448" v="2626" actId="20577"/>
          <ac:spMkLst>
            <pc:docMk/>
            <pc:sldMk cId="1974024090" sldId="462"/>
            <ac:spMk id="11" creationId="{EF11D8A2-6508-418F-8A4E-B3FB2118CF91}"/>
          </ac:spMkLst>
        </pc:spChg>
        <pc:spChg chg="del">
          <ac:chgData name="Siniša ᵀᴴᴱ ᴼᴿᴵᴳᴵᴻᴬᴸ Wolfenstein" userId="215f646470bc261a" providerId="LiveId" clId="{B8286DF6-407A-4385-9B05-204537352E0F}" dt="2021-02-27T12:11:35.171" v="2524" actId="478"/>
          <ac:spMkLst>
            <pc:docMk/>
            <pc:sldMk cId="1974024090" sldId="462"/>
            <ac:spMk id="12" creationId="{0939CBCC-0238-4436-8BD3-6A4CF1261000}"/>
          </ac:spMkLst>
        </pc:spChg>
        <pc:spChg chg="del">
          <ac:chgData name="Siniša ᵀᴴᴱ ᴼᴿᴵᴳᴵᴻᴬᴸ Wolfenstein" userId="215f646470bc261a" providerId="LiveId" clId="{B8286DF6-407A-4385-9B05-204537352E0F}" dt="2021-02-27T12:11:35.171" v="2524" actId="478"/>
          <ac:spMkLst>
            <pc:docMk/>
            <pc:sldMk cId="1974024090" sldId="462"/>
            <ac:spMk id="13" creationId="{6EE09758-545E-435C-801E-3F528D0E037E}"/>
          </ac:spMkLst>
        </pc:spChg>
        <pc:spChg chg="add mod">
          <ac:chgData name="Siniša ᵀᴴᴱ ᴼᴿᴵᴳᴵᴻᴬᴸ Wolfenstein" userId="215f646470bc261a" providerId="LiveId" clId="{B8286DF6-407A-4385-9B05-204537352E0F}" dt="2021-02-27T12:13:40.478" v="2654" actId="20577"/>
          <ac:spMkLst>
            <pc:docMk/>
            <pc:sldMk cId="1974024090" sldId="462"/>
            <ac:spMk id="14" creationId="{F6B294F0-21C4-4749-9DE0-B8BFE79F05AD}"/>
          </ac:spMkLst>
        </pc:spChg>
        <pc:spChg chg="del">
          <ac:chgData name="Siniša ᵀᴴᴱ ᴼᴿᴵᴳᴵᴻᴬᴸ Wolfenstein" userId="215f646470bc261a" providerId="LiveId" clId="{B8286DF6-407A-4385-9B05-204537352E0F}" dt="2021-02-27T12:11:35.171" v="2524" actId="478"/>
          <ac:spMkLst>
            <pc:docMk/>
            <pc:sldMk cId="1974024090" sldId="462"/>
            <ac:spMk id="15" creationId="{3C7214EC-45A2-434B-BE1C-CDFDEE161C9C}"/>
          </ac:spMkLst>
        </pc:spChg>
        <pc:spChg chg="add mod">
          <ac:chgData name="Siniša ᵀᴴᴱ ᴼᴿᴵᴳᴵᴻᴬᴸ Wolfenstein" userId="215f646470bc261a" providerId="LiveId" clId="{B8286DF6-407A-4385-9B05-204537352E0F}" dt="2021-02-27T12:13:45.830" v="2663" actId="20577"/>
          <ac:spMkLst>
            <pc:docMk/>
            <pc:sldMk cId="1974024090" sldId="462"/>
            <ac:spMk id="16" creationId="{AD214016-5759-4DDD-93AB-CA88AC8EC1C8}"/>
          </ac:spMkLst>
        </pc:spChg>
        <pc:spChg chg="add mod">
          <ac:chgData name="Siniša ᵀᴴᴱ ᴼᴿᴵᴳᴵᴻᴬᴸ Wolfenstein" userId="215f646470bc261a" providerId="LiveId" clId="{B8286DF6-407A-4385-9B05-204537352E0F}" dt="2021-02-27T12:13:54.269" v="2670" actId="20577"/>
          <ac:spMkLst>
            <pc:docMk/>
            <pc:sldMk cId="1974024090" sldId="462"/>
            <ac:spMk id="17" creationId="{2093E7BA-4C05-43B5-A6F6-24B7365BE60F}"/>
          </ac:spMkLst>
        </pc:spChg>
        <pc:spChg chg="del">
          <ac:chgData name="Siniša ᵀᴴᴱ ᴼᴿᴵᴳᴵᴻᴬᴸ Wolfenstein" userId="215f646470bc261a" providerId="LiveId" clId="{B8286DF6-407A-4385-9B05-204537352E0F}" dt="2021-02-27T12:11:35.171" v="2524" actId="478"/>
          <ac:spMkLst>
            <pc:docMk/>
            <pc:sldMk cId="1974024090" sldId="462"/>
            <ac:spMk id="18" creationId="{B64B9BD0-282C-4ACE-A237-7FFF290F947E}"/>
          </ac:spMkLst>
        </pc:spChg>
        <pc:spChg chg="del">
          <ac:chgData name="Siniša ᵀᴴᴱ ᴼᴿᴵᴳᴵᴻᴬᴸ Wolfenstein" userId="215f646470bc261a" providerId="LiveId" clId="{B8286DF6-407A-4385-9B05-204537352E0F}" dt="2021-02-27T12:11:35.171" v="2524" actId="478"/>
          <ac:spMkLst>
            <pc:docMk/>
            <pc:sldMk cId="1974024090" sldId="462"/>
            <ac:spMk id="19" creationId="{4A7F4D4A-ECB3-45EF-A372-94D8FCFBE15C}"/>
          </ac:spMkLst>
        </pc:spChg>
        <pc:spChg chg="del">
          <ac:chgData name="Siniša ᵀᴴᴱ ᴼᴿᴵᴳᴵᴻᴬᴸ Wolfenstein" userId="215f646470bc261a" providerId="LiveId" clId="{B8286DF6-407A-4385-9B05-204537352E0F}" dt="2021-02-27T12:11:35.171" v="2524" actId="478"/>
          <ac:spMkLst>
            <pc:docMk/>
            <pc:sldMk cId="1974024090" sldId="462"/>
            <ac:spMk id="20" creationId="{FA8FC85D-C4FF-4A7D-A693-CD2728A09A1A}"/>
          </ac:spMkLst>
        </pc:spChg>
        <pc:spChg chg="del">
          <ac:chgData name="Siniša ᵀᴴᴱ ᴼᴿᴵᴳᴵᴻᴬᴸ Wolfenstein" userId="215f646470bc261a" providerId="LiveId" clId="{B8286DF6-407A-4385-9B05-204537352E0F}" dt="2021-02-27T12:11:35.171" v="2524" actId="478"/>
          <ac:spMkLst>
            <pc:docMk/>
            <pc:sldMk cId="1974024090" sldId="462"/>
            <ac:spMk id="21" creationId="{9DEC4838-8474-4648-BA25-E64B910B6198}"/>
          </ac:spMkLst>
        </pc:spChg>
        <pc:spChg chg="del">
          <ac:chgData name="Siniša ᵀᴴᴱ ᴼᴿᴵᴳᴵᴻᴬᴸ Wolfenstein" userId="215f646470bc261a" providerId="LiveId" clId="{B8286DF6-407A-4385-9B05-204537352E0F}" dt="2021-02-27T12:11:35.171" v="2524" actId="478"/>
          <ac:spMkLst>
            <pc:docMk/>
            <pc:sldMk cId="1974024090" sldId="462"/>
            <ac:spMk id="22" creationId="{4F4F23A6-432F-497D-B3A4-D2F041FC1C58}"/>
          </ac:spMkLst>
        </pc:spChg>
        <pc:spChg chg="add mod">
          <ac:chgData name="Siniša ᵀᴴᴱ ᴼᴿᴵᴳᴵᴻᴬᴸ Wolfenstein" userId="215f646470bc261a" providerId="LiveId" clId="{B8286DF6-407A-4385-9B05-204537352E0F}" dt="2021-02-27T12:14:21.236" v="2699" actId="1076"/>
          <ac:spMkLst>
            <pc:docMk/>
            <pc:sldMk cId="1974024090" sldId="462"/>
            <ac:spMk id="23" creationId="{F9815C79-464D-4412-9442-20C7C7BB6F3C}"/>
          </ac:spMkLst>
        </pc:spChg>
        <pc:spChg chg="add mod">
          <ac:chgData name="Siniša ᵀᴴᴱ ᴼᴿᴵᴳᴵᴻᴬᴸ Wolfenstein" userId="215f646470bc261a" providerId="LiveId" clId="{B8286DF6-407A-4385-9B05-204537352E0F}" dt="2021-02-27T12:14:37.892" v="2711" actId="1076"/>
          <ac:spMkLst>
            <pc:docMk/>
            <pc:sldMk cId="1974024090" sldId="462"/>
            <ac:spMk id="24" creationId="{4FD451F1-1456-4D81-8885-D7E56F37FC5A}"/>
          </ac:spMkLst>
        </pc:spChg>
        <pc:spChg chg="add mod">
          <ac:chgData name="Siniša ᵀᴴᴱ ᴼᴿᴵᴳᴵᴻᴬᴸ Wolfenstein" userId="215f646470bc261a" providerId="LiveId" clId="{B8286DF6-407A-4385-9B05-204537352E0F}" dt="2021-02-27T12:14:48.398" v="2718" actId="20577"/>
          <ac:spMkLst>
            <pc:docMk/>
            <pc:sldMk cId="1974024090" sldId="462"/>
            <ac:spMk id="25" creationId="{B152B8EE-1998-4CD3-8A27-726FBB0E2FD3}"/>
          </ac:spMkLst>
        </pc:spChg>
        <pc:spChg chg="add mod">
          <ac:chgData name="Siniša ᵀᴴᴱ ᴼᴿᴵᴳᴵᴻᴬᴸ Wolfenstein" userId="215f646470bc261a" providerId="LiveId" clId="{B8286DF6-407A-4385-9B05-204537352E0F}" dt="2021-02-27T12:14:52.811" v="2725" actId="20577"/>
          <ac:spMkLst>
            <pc:docMk/>
            <pc:sldMk cId="1974024090" sldId="462"/>
            <ac:spMk id="26" creationId="{4046DA8C-5D3F-45E0-95F7-11D723B5B919}"/>
          </ac:spMkLst>
        </pc:spChg>
        <pc:picChg chg="mod">
          <ac:chgData name="Siniša ᵀᴴᴱ ᴼᴿᴵᴳᴵᴻᴬᴸ Wolfenstein" userId="215f646470bc261a" providerId="LiveId" clId="{B8286DF6-407A-4385-9B05-204537352E0F}" dt="2021-02-27T12:12:47.250" v="2629" actId="1076"/>
          <ac:picMkLst>
            <pc:docMk/>
            <pc:sldMk cId="1974024090" sldId="462"/>
            <ac:picMk id="3" creationId="{827941F6-3050-41A2-8779-DC0892E81E0B}"/>
          </ac:picMkLst>
        </pc:picChg>
        <pc:picChg chg="mod">
          <ac:chgData name="Siniša ᵀᴴᴱ ᴼᴿᴵᴳᴵᴻᴬᴸ Wolfenstein" userId="215f646470bc261a" providerId="LiveId" clId="{B8286DF6-407A-4385-9B05-204537352E0F}" dt="2021-02-27T12:01:48.139" v="2117" actId="14826"/>
          <ac:picMkLst>
            <pc:docMk/>
            <pc:sldMk cId="1974024090" sldId="462"/>
            <ac:picMk id="4" creationId="{1B2619D9-4F98-4A11-8FFE-57C7EB1F529A}"/>
          </ac:picMkLst>
        </pc:picChg>
      </pc:sldChg>
      <pc:sldChg chg="addSp delSp new add del delAnim modAnim">
        <pc:chgData name="Siniša ᵀᴴᴱ ᴼᴿᴵᴳᴵᴻᴬᴸ Wolfenstein" userId="215f646470bc261a" providerId="LiveId" clId="{B8286DF6-407A-4385-9B05-204537352E0F}" dt="2021-03-06T07:26:05.051" v="5578" actId="2696"/>
        <pc:sldMkLst>
          <pc:docMk/>
          <pc:sldMk cId="2358991049" sldId="463"/>
        </pc:sldMkLst>
        <pc:spChg chg="add del">
          <ac:chgData name="Siniša ᵀᴴᴱ ᴼᴿᴵᴳᴵᴻᴬᴸ Wolfenstein" userId="215f646470bc261a" providerId="LiveId" clId="{B8286DF6-407A-4385-9B05-204537352E0F}" dt="2021-03-06T07:12:19.852" v="5097" actId="21"/>
          <ac:spMkLst>
            <pc:docMk/>
            <pc:sldMk cId="2358991049" sldId="463"/>
            <ac:spMk id="2" creationId="{41E0A4BB-9CC8-43B0-944A-77FB564C7048}"/>
          </ac:spMkLst>
        </pc:spChg>
        <pc:spChg chg="del">
          <ac:chgData name="Siniša ᵀᴴᴱ ᴼᴿᴵᴳᴵᴻᴬᴸ Wolfenstein" userId="215f646470bc261a" providerId="LiveId" clId="{B8286DF6-407A-4385-9B05-204537352E0F}" dt="2021-03-05T16:41:50.520" v="2769" actId="478"/>
          <ac:spMkLst>
            <pc:docMk/>
            <pc:sldMk cId="2358991049" sldId="463"/>
            <ac:spMk id="2" creationId="{AB771060-B13A-412C-8C21-47D60AAD4862}"/>
          </ac:spMkLst>
        </pc:spChg>
        <pc:spChg chg="del">
          <ac:chgData name="Siniša ᵀᴴᴱ ᴼᴿᴵᴳᴵᴻᴬᴸ Wolfenstein" userId="215f646470bc261a" providerId="LiveId" clId="{B8286DF6-407A-4385-9B05-204537352E0F}" dt="2021-03-05T16:41:52.154" v="2770" actId="478"/>
          <ac:spMkLst>
            <pc:docMk/>
            <pc:sldMk cId="2358991049" sldId="463"/>
            <ac:spMk id="3" creationId="{534C9DE2-8640-416B-9709-CA6899FAAFE1}"/>
          </ac:spMkLst>
        </pc:spChg>
      </pc:sldChg>
      <pc:sldChg chg="addSp delSp modSp add delAnim modAnim">
        <pc:chgData name="Siniša ᵀᴴᴱ ᴼᴿᴵᴳᴵᴻᴬᴸ Wolfenstein" userId="215f646470bc261a" providerId="LiveId" clId="{B8286DF6-407A-4385-9B05-204537352E0F}" dt="2021-03-05T17:01:07.191" v="3756" actId="12"/>
        <pc:sldMkLst>
          <pc:docMk/>
          <pc:sldMk cId="4149419338" sldId="464"/>
        </pc:sldMkLst>
        <pc:spChg chg="del">
          <ac:chgData name="Siniša ᵀᴴᴱ ᴼᴿᴵᴳᴵᴻᴬᴸ Wolfenstein" userId="215f646470bc261a" providerId="LiveId" clId="{B8286DF6-407A-4385-9B05-204537352E0F}" dt="2021-03-05T16:52:38.153" v="3077" actId="478"/>
          <ac:spMkLst>
            <pc:docMk/>
            <pc:sldMk cId="4149419338" sldId="464"/>
            <ac:spMk id="5" creationId="{5BF73C81-3ABD-447D-85C3-911046EC09EC}"/>
          </ac:spMkLst>
        </pc:spChg>
        <pc:spChg chg="mod">
          <ac:chgData name="Siniša ᵀᴴᴱ ᴼᴿᴵᴳᴵᴻᴬᴸ Wolfenstein" userId="215f646470bc261a" providerId="LiveId" clId="{B8286DF6-407A-4385-9B05-204537352E0F}" dt="2021-03-05T17:01:07.191" v="3756" actId="12"/>
          <ac:spMkLst>
            <pc:docMk/>
            <pc:sldMk cId="4149419338" sldId="464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B8286DF6-407A-4385-9B05-204537352E0F}" dt="2021-03-05T17:00:51.688" v="3751" actId="14100"/>
          <ac:picMkLst>
            <pc:docMk/>
            <pc:sldMk cId="4149419338" sldId="464"/>
            <ac:picMk id="2" creationId="{B69E1C10-ACFD-49C4-B019-6B92ED78F85E}"/>
          </ac:picMkLst>
        </pc:picChg>
        <pc:picChg chg="add del mod">
          <ac:chgData name="Siniša ᵀᴴᴱ ᴼᴿᴵᴳᴵᴻᴬᴸ Wolfenstein" userId="215f646470bc261a" providerId="LiveId" clId="{B8286DF6-407A-4385-9B05-204537352E0F}" dt="2021-03-05T17:00:52.252" v="3752"/>
          <ac:picMkLst>
            <pc:docMk/>
            <pc:sldMk cId="4149419338" sldId="464"/>
            <ac:picMk id="3" creationId="{8B37BA18-B7DF-4080-8497-F36272D8E6A6}"/>
          </ac:picMkLst>
        </pc:picChg>
      </pc:sldChg>
      <pc:sldChg chg="addSp modSp add modAnim">
        <pc:chgData name="Siniša ᵀᴴᴱ ᴼᴿᴵᴳᴵᴻᴬᴸ Wolfenstein" userId="215f646470bc261a" providerId="LiveId" clId="{B8286DF6-407A-4385-9B05-204537352E0F}" dt="2021-03-06T07:30:55.907" v="5728"/>
        <pc:sldMkLst>
          <pc:docMk/>
          <pc:sldMk cId="4221522358" sldId="465"/>
        </pc:sldMkLst>
        <pc:spChg chg="mod">
          <ac:chgData name="Siniša ᵀᴴᴱ ᴼᴿᴵᴳᴵᴻᴬᴸ Wolfenstein" userId="215f646470bc261a" providerId="LiveId" clId="{B8286DF6-407A-4385-9B05-204537352E0F}" dt="2021-03-05T17:04:42.026" v="3922" actId="14100"/>
          <ac:spMkLst>
            <pc:docMk/>
            <pc:sldMk cId="4221522358" sldId="465"/>
            <ac:spMk id="6" creationId="{010AB125-9086-4261-98B4-FC5A0801347C}"/>
          </ac:spMkLst>
        </pc:spChg>
        <pc:spChg chg="add mod">
          <ac:chgData name="Siniša ᵀᴴᴱ ᴼᴿᴵᴳᴵᴻᴬᴸ Wolfenstein" userId="215f646470bc261a" providerId="LiveId" clId="{B8286DF6-407A-4385-9B05-204537352E0F}" dt="2021-03-05T17:07:01.959" v="4034" actId="27636"/>
          <ac:spMkLst>
            <pc:docMk/>
            <pc:sldMk cId="4221522358" sldId="465"/>
            <ac:spMk id="7" creationId="{63D18309-4C38-49CB-BB43-C79271645914}"/>
          </ac:spMkLst>
        </pc:spChg>
        <pc:picChg chg="mod">
          <ac:chgData name="Siniša ᵀᴴᴱ ᴼᴿᴵᴳᴵᴻᴬᴸ Wolfenstein" userId="215f646470bc261a" providerId="LiveId" clId="{B8286DF6-407A-4385-9B05-204537352E0F}" dt="2021-03-05T17:05:55.091" v="3944" actId="1036"/>
          <ac:picMkLst>
            <pc:docMk/>
            <pc:sldMk cId="4221522358" sldId="465"/>
            <ac:picMk id="2" creationId="{B69E1C10-ACFD-49C4-B019-6B92ED78F85E}"/>
          </ac:picMkLst>
        </pc:picChg>
        <pc:picChg chg="add mod">
          <ac:chgData name="Siniša ᵀᴴᴱ ᴼᴿᴵᴳᴵᴻᴬᴸ Wolfenstein" userId="215f646470bc261a" providerId="LiveId" clId="{B8286DF6-407A-4385-9B05-204537352E0F}" dt="2021-03-05T17:05:59.796" v="3962" actId="1035"/>
          <ac:picMkLst>
            <pc:docMk/>
            <pc:sldMk cId="4221522358" sldId="465"/>
            <ac:picMk id="3" creationId="{A2496B12-0872-4324-AA62-B5F31E4A7B5C}"/>
          </ac:picMkLst>
        </pc:picChg>
      </pc:sldChg>
      <pc:sldChg chg="delSp modSp add delAnim modAnim">
        <pc:chgData name="Siniša ᵀᴴᴱ ᴼᴿᴵᴳᴵᴻᴬᴸ Wolfenstein" userId="215f646470bc261a" providerId="LiveId" clId="{B8286DF6-407A-4385-9B05-204537352E0F}" dt="2021-03-06T06:58:38.147" v="4616" actId="14100"/>
        <pc:sldMkLst>
          <pc:docMk/>
          <pc:sldMk cId="2004937916" sldId="466"/>
        </pc:sldMkLst>
        <pc:spChg chg="mod">
          <ac:chgData name="Siniša ᵀᴴᴱ ᴼᴿᴵᴳᴵᴻᴬᴸ Wolfenstein" userId="215f646470bc261a" providerId="LiveId" clId="{B8286DF6-407A-4385-9B05-204537352E0F}" dt="2021-03-06T06:58:38.147" v="4616" actId="14100"/>
          <ac:spMkLst>
            <pc:docMk/>
            <pc:sldMk cId="2004937916" sldId="466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B8286DF6-407A-4385-9B05-204537352E0F}" dt="2021-03-06T06:55:55.775" v="4351" actId="478"/>
          <ac:spMkLst>
            <pc:docMk/>
            <pc:sldMk cId="2004937916" sldId="466"/>
            <ac:spMk id="7" creationId="{63D18309-4C38-49CB-BB43-C79271645914}"/>
          </ac:spMkLst>
        </pc:spChg>
        <pc:picChg chg="mod">
          <ac:chgData name="Siniša ᵀᴴᴱ ᴼᴿᴵᴳᴵᴻᴬᴸ Wolfenstein" userId="215f646470bc261a" providerId="LiveId" clId="{B8286DF6-407A-4385-9B05-204537352E0F}" dt="2021-03-06T06:56:04.653" v="4356" actId="1076"/>
          <ac:picMkLst>
            <pc:docMk/>
            <pc:sldMk cId="2004937916" sldId="466"/>
            <ac:picMk id="2" creationId="{B69E1C10-ACFD-49C4-B019-6B92ED78F85E}"/>
          </ac:picMkLst>
        </pc:picChg>
        <pc:picChg chg="del mod">
          <ac:chgData name="Siniša ᵀᴴᴱ ᴼᴿᴵᴳᴵᴻᴬᴸ Wolfenstein" userId="215f646470bc261a" providerId="LiveId" clId="{B8286DF6-407A-4385-9B05-204537352E0F}" dt="2021-03-06T06:55:53.116" v="4350" actId="478"/>
          <ac:picMkLst>
            <pc:docMk/>
            <pc:sldMk cId="2004937916" sldId="466"/>
            <ac:picMk id="3" creationId="{A2496B12-0872-4324-AA62-B5F31E4A7B5C}"/>
          </ac:picMkLst>
        </pc:picChg>
        <pc:picChg chg="mod">
          <ac:chgData name="Siniša ᵀᴴᴱ ᴼᴿᴵᴳᴵᴻᴬᴸ Wolfenstein" userId="215f646470bc261a" providerId="LiveId" clId="{B8286DF6-407A-4385-9B05-204537352E0F}" dt="2021-03-06T06:55:34.150" v="4348" actId="14826"/>
          <ac:picMkLst>
            <pc:docMk/>
            <pc:sldMk cId="2004937916" sldId="466"/>
            <ac:picMk id="4" creationId="{1B2619D9-4F98-4A11-8FFE-57C7EB1F529A}"/>
          </ac:picMkLst>
        </pc:picChg>
      </pc:sldChg>
      <pc:sldChg chg="modSp add modAnim">
        <pc:chgData name="Siniša ᵀᴴᴱ ᴼᴿᴵᴳᴵᴻᴬᴸ Wolfenstein" userId="215f646470bc261a" providerId="LiveId" clId="{B8286DF6-407A-4385-9B05-204537352E0F}" dt="2021-03-06T07:06:19.672" v="4988" actId="1076"/>
        <pc:sldMkLst>
          <pc:docMk/>
          <pc:sldMk cId="4259233811" sldId="467"/>
        </pc:sldMkLst>
        <pc:spChg chg="mod">
          <ac:chgData name="Siniša ᵀᴴᴱ ᴼᴿᴵᴳᴵᴻᴬᴸ Wolfenstein" userId="215f646470bc261a" providerId="LiveId" clId="{B8286DF6-407A-4385-9B05-204537352E0F}" dt="2021-03-06T07:06:19.672" v="4988" actId="1076"/>
          <ac:spMkLst>
            <pc:docMk/>
            <pc:sldMk cId="4259233811" sldId="467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B8286DF6-407A-4385-9B05-204537352E0F}" dt="2021-03-06T06:56:24.458" v="4363" actId="1076"/>
          <ac:picMkLst>
            <pc:docMk/>
            <pc:sldMk cId="4259233811" sldId="467"/>
            <ac:picMk id="2" creationId="{B69E1C10-ACFD-49C4-B019-6B92ED78F85E}"/>
          </ac:picMkLst>
        </pc:picChg>
      </pc:sldChg>
      <pc:sldChg chg="addSp modSp add modAnim">
        <pc:chgData name="Siniša ᵀᴴᴱ ᴼᴿᴵᴳᴵᴻᴬᴸ Wolfenstein" userId="215f646470bc261a" providerId="LiveId" clId="{B8286DF6-407A-4385-9B05-204537352E0F}" dt="2021-03-06T07:31:35.675" v="5729"/>
        <pc:sldMkLst>
          <pc:docMk/>
          <pc:sldMk cId="2107274111" sldId="468"/>
        </pc:sldMkLst>
        <pc:spChg chg="add mod">
          <ac:chgData name="Siniša ᵀᴴᴱ ᴼᴿᴵᴳᴵᴻᴬᴸ Wolfenstein" userId="215f646470bc261a" providerId="LiveId" clId="{B8286DF6-407A-4385-9B05-204537352E0F}" dt="2021-03-06T07:09:58.992" v="5064" actId="20577"/>
          <ac:spMkLst>
            <pc:docMk/>
            <pc:sldMk cId="2107274111" sldId="468"/>
            <ac:spMk id="5" creationId="{F8C3F755-3D18-4C93-BA02-8F8A2156A171}"/>
          </ac:spMkLst>
        </pc:spChg>
        <pc:spChg chg="mod">
          <ac:chgData name="Siniša ᵀᴴᴱ ᴼᴿᴵᴳᴵᴻᴬᴸ Wolfenstein" userId="215f646470bc261a" providerId="LiveId" clId="{B8286DF6-407A-4385-9B05-204537352E0F}" dt="2021-03-06T07:09:03.988" v="5059" actId="1076"/>
          <ac:spMkLst>
            <pc:docMk/>
            <pc:sldMk cId="2107274111" sldId="468"/>
            <ac:spMk id="6" creationId="{010AB125-9086-4261-98B4-FC5A0801347C}"/>
          </ac:spMkLst>
        </pc:spChg>
        <pc:spChg chg="add mod">
          <ac:chgData name="Siniša ᵀᴴᴱ ᴼᴿᴵᴳᴵᴻᴬᴸ Wolfenstein" userId="215f646470bc261a" providerId="LiveId" clId="{B8286DF6-407A-4385-9B05-204537352E0F}" dt="2021-03-06T07:10:15.082" v="5070" actId="1036"/>
          <ac:spMkLst>
            <pc:docMk/>
            <pc:sldMk cId="2107274111" sldId="468"/>
            <ac:spMk id="7" creationId="{C291640F-75B0-4FD7-BB4C-46A9DD3830E3}"/>
          </ac:spMkLst>
        </pc:spChg>
        <pc:spChg chg="add mod">
          <ac:chgData name="Siniša ᵀᴴᴱ ᴼᴿᴵᴳᴵᴻᴬᴸ Wolfenstein" userId="215f646470bc261a" providerId="LiveId" clId="{B8286DF6-407A-4385-9B05-204537352E0F}" dt="2021-03-06T07:10:33.649" v="5078" actId="1035"/>
          <ac:spMkLst>
            <pc:docMk/>
            <pc:sldMk cId="2107274111" sldId="468"/>
            <ac:spMk id="8" creationId="{F8F3D004-7C46-4AEB-A664-F75C47E1DE64}"/>
          </ac:spMkLst>
        </pc:spChg>
        <pc:spChg chg="add mod">
          <ac:chgData name="Siniša ᵀᴴᴱ ᴼᴿᴵᴳᴵᴻᴬᴸ Wolfenstein" userId="215f646470bc261a" providerId="LiveId" clId="{B8286DF6-407A-4385-9B05-204537352E0F}" dt="2021-03-06T07:11:30.113" v="5081" actId="20577"/>
          <ac:spMkLst>
            <pc:docMk/>
            <pc:sldMk cId="2107274111" sldId="468"/>
            <ac:spMk id="9" creationId="{530B834B-DA34-4D34-9094-891505545FC5}"/>
          </ac:spMkLst>
        </pc:spChg>
        <pc:spChg chg="add mod">
          <ac:chgData name="Siniša ᵀᴴᴱ ᴼᴿᴵᴳᴵᴻᴬᴸ Wolfenstein" userId="215f646470bc261a" providerId="LiveId" clId="{B8286DF6-407A-4385-9B05-204537352E0F}" dt="2021-03-06T07:11:42.858" v="5086" actId="1035"/>
          <ac:spMkLst>
            <pc:docMk/>
            <pc:sldMk cId="2107274111" sldId="468"/>
            <ac:spMk id="10" creationId="{F164727D-4597-4421-98F8-2E91861325B6}"/>
          </ac:spMkLst>
        </pc:spChg>
        <pc:spChg chg="add mod">
          <ac:chgData name="Siniša ᵀᴴᴱ ᴼᴿᴵᴳᴵᴻᴬᴸ Wolfenstein" userId="215f646470bc261a" providerId="LiveId" clId="{B8286DF6-407A-4385-9B05-204537352E0F}" dt="2021-03-06T07:11:57.473" v="5091" actId="1035"/>
          <ac:spMkLst>
            <pc:docMk/>
            <pc:sldMk cId="2107274111" sldId="468"/>
            <ac:spMk id="11" creationId="{815B87EA-2F4B-4671-8858-6E51785C3386}"/>
          </ac:spMkLst>
        </pc:spChg>
        <pc:spChg chg="add mod">
          <ac:chgData name="Siniša ᵀᴴᴱ ᴼᴿᴵᴳᴵᴻᴬᴸ Wolfenstein" userId="215f646470bc261a" providerId="LiveId" clId="{B8286DF6-407A-4385-9B05-204537352E0F}" dt="2021-03-06T07:12:05.800" v="5094" actId="1076"/>
          <ac:spMkLst>
            <pc:docMk/>
            <pc:sldMk cId="2107274111" sldId="468"/>
            <ac:spMk id="12" creationId="{6EF58DE3-C049-4F40-B4CA-AA265BE646DA}"/>
          </ac:spMkLst>
        </pc:spChg>
        <pc:spChg chg="add mod">
          <ac:chgData name="Siniša ᵀᴴᴱ ᴼᴿᴵᴳᴵᴻᴬᴸ Wolfenstein" userId="215f646470bc261a" providerId="LiveId" clId="{B8286DF6-407A-4385-9B05-204537352E0F}" dt="2021-03-06T07:12:44.418" v="5103" actId="20577"/>
          <ac:spMkLst>
            <pc:docMk/>
            <pc:sldMk cId="2107274111" sldId="468"/>
            <ac:spMk id="13" creationId="{4644561D-24AA-4772-82C2-0041DF71F7C7}"/>
          </ac:spMkLst>
        </pc:spChg>
        <pc:picChg chg="mod">
          <ac:chgData name="Siniša ᵀᴴᴱ ᴼᴿᴵᴳᴵᴻᴬᴸ Wolfenstein" userId="215f646470bc261a" providerId="LiveId" clId="{B8286DF6-407A-4385-9B05-204537352E0F}" dt="2021-03-06T07:09:05.984" v="5060" actId="1076"/>
          <ac:picMkLst>
            <pc:docMk/>
            <pc:sldMk cId="2107274111" sldId="468"/>
            <ac:picMk id="2" creationId="{B69E1C10-ACFD-49C4-B019-6B92ED78F85E}"/>
          </ac:picMkLst>
        </pc:picChg>
      </pc:sldChg>
      <pc:sldChg chg="addSp modSp add modAnim">
        <pc:chgData name="Siniša ᵀᴴᴱ ᴼᴿᴵᴳᴵᴻᴬᴸ Wolfenstein" userId="215f646470bc261a" providerId="LiveId" clId="{B8286DF6-407A-4385-9B05-204537352E0F}" dt="2021-03-06T07:25:06.016" v="5512" actId="1076"/>
        <pc:sldMkLst>
          <pc:docMk/>
          <pc:sldMk cId="2837075510" sldId="469"/>
        </pc:sldMkLst>
        <pc:spChg chg="mod">
          <ac:chgData name="Siniša ᵀᴴᴱ ᴼᴿᴵᴳᴵᴻᴬᴸ Wolfenstein" userId="215f646470bc261a" providerId="LiveId" clId="{B8286DF6-407A-4385-9B05-204537352E0F}" dt="2021-03-06T07:21:07.732" v="5336" actId="20577"/>
          <ac:spMkLst>
            <pc:docMk/>
            <pc:sldMk cId="2837075510" sldId="469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B8286DF6-407A-4385-9B05-204537352E0F}" dt="2021-03-06T07:25:02.865" v="5511" actId="20577"/>
          <ac:spMkLst>
            <pc:docMk/>
            <pc:sldMk cId="2837075510" sldId="469"/>
            <ac:spMk id="7" creationId="{63D18309-4C38-49CB-BB43-C79271645914}"/>
          </ac:spMkLst>
        </pc:spChg>
        <pc:spChg chg="add mod">
          <ac:chgData name="Siniša ᵀᴴᴱ ᴼᴿᴵᴳᴵᴻᴬᴸ Wolfenstein" userId="215f646470bc261a" providerId="LiveId" clId="{B8286DF6-407A-4385-9B05-204537352E0F}" dt="2021-03-06T07:21:32.234" v="5345" actId="20577"/>
          <ac:spMkLst>
            <pc:docMk/>
            <pc:sldMk cId="2837075510" sldId="469"/>
            <ac:spMk id="8" creationId="{076A9295-5B87-4BEE-8ED3-3968718864F6}"/>
          </ac:spMkLst>
        </pc:spChg>
        <pc:spChg chg="add mod">
          <ac:chgData name="Siniša ᵀᴴᴱ ᴼᴿᴵᴳᴵᴻᴬᴸ Wolfenstein" userId="215f646470bc261a" providerId="LiveId" clId="{B8286DF6-407A-4385-9B05-204537352E0F}" dt="2021-03-06T07:21:40.380" v="5350" actId="20577"/>
          <ac:spMkLst>
            <pc:docMk/>
            <pc:sldMk cId="2837075510" sldId="469"/>
            <ac:spMk id="9" creationId="{736AF051-0D0E-4521-A176-5CB569B1F8FA}"/>
          </ac:spMkLst>
        </pc:spChg>
        <pc:spChg chg="add mod">
          <ac:chgData name="Siniša ᵀᴴᴱ ᴼᴿᴵᴳᴵᴻᴬᴸ Wolfenstein" userId="215f646470bc261a" providerId="LiveId" clId="{B8286DF6-407A-4385-9B05-204537352E0F}" dt="2021-03-06T07:21:50.966" v="5356" actId="20577"/>
          <ac:spMkLst>
            <pc:docMk/>
            <pc:sldMk cId="2837075510" sldId="469"/>
            <ac:spMk id="10" creationId="{DADAF099-B68F-4300-8C80-DB41DE97FAE9}"/>
          </ac:spMkLst>
        </pc:spChg>
        <pc:spChg chg="add mod">
          <ac:chgData name="Siniša ᵀᴴᴱ ᴼᴿᴵᴳᴵᴻᴬᴸ Wolfenstein" userId="215f646470bc261a" providerId="LiveId" clId="{B8286DF6-407A-4385-9B05-204537352E0F}" dt="2021-03-06T07:21:59.234" v="5363" actId="20577"/>
          <ac:spMkLst>
            <pc:docMk/>
            <pc:sldMk cId="2837075510" sldId="469"/>
            <ac:spMk id="11" creationId="{5BDBFEAB-15FA-4979-8903-3FF2A8931801}"/>
          </ac:spMkLst>
        </pc:spChg>
        <pc:spChg chg="add mod">
          <ac:chgData name="Siniša ᵀᴴᴱ ᴼᴿᴵᴳᴵᴻᴬᴸ Wolfenstein" userId="215f646470bc261a" providerId="LiveId" clId="{B8286DF6-407A-4385-9B05-204537352E0F}" dt="2021-03-06T07:22:08.827" v="5375" actId="20577"/>
          <ac:spMkLst>
            <pc:docMk/>
            <pc:sldMk cId="2837075510" sldId="469"/>
            <ac:spMk id="12" creationId="{03F81D74-FCC8-4F3E-BBE5-F5FDF825DBA2}"/>
          </ac:spMkLst>
        </pc:spChg>
        <pc:spChg chg="add mod">
          <ac:chgData name="Siniša ᵀᴴᴱ ᴼᴿᴵᴳᴵᴻᴬᴸ Wolfenstein" userId="215f646470bc261a" providerId="LiveId" clId="{B8286DF6-407A-4385-9B05-204537352E0F}" dt="2021-03-06T07:22:24.318" v="5391" actId="1037"/>
          <ac:spMkLst>
            <pc:docMk/>
            <pc:sldMk cId="2837075510" sldId="469"/>
            <ac:spMk id="13" creationId="{09D60007-83A3-4354-A9DC-681C2EB40AA0}"/>
          </ac:spMkLst>
        </pc:spChg>
        <pc:spChg chg="add mod">
          <ac:chgData name="Siniša ᵀᴴᴱ ᴼᴿᴵᴳᴵᴻᴬᴸ Wolfenstein" userId="215f646470bc261a" providerId="LiveId" clId="{B8286DF6-407A-4385-9B05-204537352E0F}" dt="2021-03-06T07:22:34.465" v="5399" actId="20577"/>
          <ac:spMkLst>
            <pc:docMk/>
            <pc:sldMk cId="2837075510" sldId="469"/>
            <ac:spMk id="14" creationId="{5BD3A738-B94A-4802-9626-CC0205625458}"/>
          </ac:spMkLst>
        </pc:spChg>
        <pc:spChg chg="add mod">
          <ac:chgData name="Siniša ᵀᴴᴱ ᴼᴿᴵᴳᴵᴻᴬᴸ Wolfenstein" userId="215f646470bc261a" providerId="LiveId" clId="{B8286DF6-407A-4385-9B05-204537352E0F}" dt="2021-03-06T07:22:46.111" v="5406" actId="20577"/>
          <ac:spMkLst>
            <pc:docMk/>
            <pc:sldMk cId="2837075510" sldId="469"/>
            <ac:spMk id="15" creationId="{EF9E872F-F90B-4C4D-8E13-5D0205B8BD83}"/>
          </ac:spMkLst>
        </pc:spChg>
        <pc:picChg chg="mod">
          <ac:chgData name="Siniša ᵀᴴᴱ ᴼᴿᴵᴳᴵᴻᴬᴸ Wolfenstein" userId="215f646470bc261a" providerId="LiveId" clId="{B8286DF6-407A-4385-9B05-204537352E0F}" dt="2021-03-06T07:21:15.558" v="5338" actId="14100"/>
          <ac:picMkLst>
            <pc:docMk/>
            <pc:sldMk cId="2837075510" sldId="469"/>
            <ac:picMk id="2" creationId="{B69E1C10-ACFD-49C4-B019-6B92ED78F85E}"/>
          </ac:picMkLst>
        </pc:picChg>
        <pc:picChg chg="mod">
          <ac:chgData name="Siniša ᵀᴴᴱ ᴼᴿᴵᴳᴵᴻᴬᴸ Wolfenstein" userId="215f646470bc261a" providerId="LiveId" clId="{B8286DF6-407A-4385-9B05-204537352E0F}" dt="2021-03-06T07:25:06.016" v="5512" actId="1076"/>
          <ac:picMkLst>
            <pc:docMk/>
            <pc:sldMk cId="2837075510" sldId="469"/>
            <ac:picMk id="3" creationId="{A2496B12-0872-4324-AA62-B5F31E4A7B5C}"/>
          </ac:picMkLst>
        </pc:picChg>
        <pc:picChg chg="mod">
          <ac:chgData name="Siniša ᵀᴴᴱ ᴼᴿᴵᴳᴵᴻᴬᴸ Wolfenstein" userId="215f646470bc261a" providerId="LiveId" clId="{B8286DF6-407A-4385-9B05-204537352E0F}" dt="2021-03-06T07:20:03.084" v="5273" actId="14826"/>
          <ac:picMkLst>
            <pc:docMk/>
            <pc:sldMk cId="2837075510" sldId="469"/>
            <ac:picMk id="4" creationId="{1B2619D9-4F98-4A11-8FFE-57C7EB1F529A}"/>
          </ac:picMkLst>
        </pc:picChg>
      </pc:sldChg>
      <pc:sldChg chg="addSp delSp modSp new add modAnim">
        <pc:chgData name="Siniša ᵀᴴᴱ ᴼᴿᴵᴳᴵᴻᴬᴸ Wolfenstein" userId="215f646470bc261a" providerId="LiveId" clId="{B8286DF6-407A-4385-9B05-204537352E0F}" dt="2021-03-06T07:29:50.024" v="5725"/>
        <pc:sldMkLst>
          <pc:docMk/>
          <pc:sldMk cId="2107032596" sldId="470"/>
        </pc:sldMkLst>
        <pc:spChg chg="del">
          <ac:chgData name="Siniša ᵀᴴᴱ ᴼᴿᴵᴳᴵᴻᴬᴸ Wolfenstein" userId="215f646470bc261a" providerId="LiveId" clId="{B8286DF6-407A-4385-9B05-204537352E0F}" dt="2021-03-06T07:28:18.661" v="5590" actId="478"/>
          <ac:spMkLst>
            <pc:docMk/>
            <pc:sldMk cId="2107032596" sldId="470"/>
            <ac:spMk id="2" creationId="{1A64E39B-A675-465E-AF3C-A4DCC06DAB93}"/>
          </ac:spMkLst>
        </pc:spChg>
        <pc:spChg chg="del">
          <ac:chgData name="Siniša ᵀᴴᴱ ᴼᴿᴵᴳᴵᴻᴬᴸ Wolfenstein" userId="215f646470bc261a" providerId="LiveId" clId="{B8286DF6-407A-4385-9B05-204537352E0F}" dt="2021-03-06T07:28:21.467" v="5591" actId="478"/>
          <ac:spMkLst>
            <pc:docMk/>
            <pc:sldMk cId="2107032596" sldId="470"/>
            <ac:spMk id="3" creationId="{B838F275-0CD1-4574-B0B0-8DA394F4E5BE}"/>
          </ac:spMkLst>
        </pc:spChg>
        <pc:spChg chg="add mod">
          <ac:chgData name="Siniša ᵀᴴᴱ ᴼᴿᴵᴳᴵᴻᴬᴸ Wolfenstein" userId="215f646470bc261a" providerId="LiveId" clId="{B8286DF6-407A-4385-9B05-204537352E0F}" dt="2021-03-06T07:29:37.502" v="5723" actId="1076"/>
          <ac:spMkLst>
            <pc:docMk/>
            <pc:sldMk cId="2107032596" sldId="470"/>
            <ac:spMk id="4" creationId="{595B31C5-662D-41B9-A7F1-E533C19CD712}"/>
          </ac:spMkLst>
        </pc:spChg>
      </pc:sldChg>
    </pc:docChg>
  </pc:docChgLst>
  <pc:docChgLst>
    <pc:chgData name="Siniša Vuksan" userId="3af124f9-b8e7-46e3-9422-21ae1d17ac0b" providerId="ADAL" clId="{60404417-70EA-4562-99B0-FF0AA0CDD73A}"/>
    <pc:docChg chg="undo custSel addSld delSld modSld sldOrd">
      <pc:chgData name="Siniša Vuksan" userId="3af124f9-b8e7-46e3-9422-21ae1d17ac0b" providerId="ADAL" clId="{60404417-70EA-4562-99B0-FF0AA0CDD73A}" dt="2021-01-15T15:59:55.683" v="4061"/>
      <pc:docMkLst>
        <pc:docMk/>
      </pc:docMkLst>
      <pc:sldChg chg="modSp">
        <pc:chgData name="Siniša Vuksan" userId="3af124f9-b8e7-46e3-9422-21ae1d17ac0b" providerId="ADAL" clId="{60404417-70EA-4562-99B0-FF0AA0CDD73A}" dt="2021-01-15T13:14:11.984" v="4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0404417-70EA-4562-99B0-FF0AA0CDD73A}" dt="2021-01-15T13:14:03.700" v="23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60404417-70EA-4562-99B0-FF0AA0CDD73A}" dt="2021-01-15T13:14:11.984" v="4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ord delAnim modAnim">
        <pc:chgData name="Siniša Vuksan" userId="3af124f9-b8e7-46e3-9422-21ae1d17ac0b" providerId="ADAL" clId="{60404417-70EA-4562-99B0-FF0AA0CDD73A}" dt="2021-01-15T15:19:46.773" v="2789" actId="14100"/>
        <pc:sldMkLst>
          <pc:docMk/>
          <pc:sldMk cId="2263245869" sldId="329"/>
        </pc:sldMkLst>
        <pc:spChg chg="mod">
          <ac:chgData name="Siniša Vuksan" userId="3af124f9-b8e7-46e3-9422-21ae1d17ac0b" providerId="ADAL" clId="{60404417-70EA-4562-99B0-FF0AA0CDD73A}" dt="2021-01-15T15:12:34.522" v="2582" actId="20577"/>
          <ac:spMkLst>
            <pc:docMk/>
            <pc:sldMk cId="2263245869" sldId="329"/>
            <ac:spMk id="7" creationId="{0256D9EB-C20B-45FA-9F3D-124012366C9E}"/>
          </ac:spMkLst>
        </pc:spChg>
        <pc:spChg chg="mod">
          <ac:chgData name="Siniša Vuksan" userId="3af124f9-b8e7-46e3-9422-21ae1d17ac0b" providerId="ADAL" clId="{60404417-70EA-4562-99B0-FF0AA0CDD73A}" dt="2021-01-15T15:14:41.234" v="2710" actId="14100"/>
          <ac:spMkLst>
            <pc:docMk/>
            <pc:sldMk cId="2263245869" sldId="329"/>
            <ac:spMk id="8" creationId="{3F78CB02-FC75-44F9-993A-F46B14060D86}"/>
          </ac:spMkLst>
        </pc:spChg>
        <pc:spChg chg="del">
          <ac:chgData name="Siniša Vuksan" userId="3af124f9-b8e7-46e3-9422-21ae1d17ac0b" providerId="ADAL" clId="{60404417-70EA-4562-99B0-FF0AA0CDD73A}" dt="2021-01-15T15:13:45.613" v="2591" actId="478"/>
          <ac:spMkLst>
            <pc:docMk/>
            <pc:sldMk cId="2263245869" sldId="329"/>
            <ac:spMk id="9" creationId="{EABD6068-0838-46E1-B65C-6C7AE1A0E919}"/>
          </ac:spMkLst>
        </pc:spChg>
        <pc:spChg chg="del">
          <ac:chgData name="Siniša Vuksan" userId="3af124f9-b8e7-46e3-9422-21ae1d17ac0b" providerId="ADAL" clId="{60404417-70EA-4562-99B0-FF0AA0CDD73A}" dt="2021-01-15T15:13:53.331" v="2596" actId="478"/>
          <ac:spMkLst>
            <pc:docMk/>
            <pc:sldMk cId="2263245869" sldId="329"/>
            <ac:spMk id="10" creationId="{F36C8F98-39BD-4CF4-A339-73BC23FE4BEA}"/>
          </ac:spMkLst>
        </pc:spChg>
        <pc:spChg chg="del">
          <ac:chgData name="Siniša Vuksan" userId="3af124f9-b8e7-46e3-9422-21ae1d17ac0b" providerId="ADAL" clId="{60404417-70EA-4562-99B0-FF0AA0CDD73A}" dt="2021-01-15T15:13:49.979" v="2594" actId="478"/>
          <ac:spMkLst>
            <pc:docMk/>
            <pc:sldMk cId="2263245869" sldId="329"/>
            <ac:spMk id="11" creationId="{A8EF68EF-B50F-4240-88E3-9C1A0E52CC5D}"/>
          </ac:spMkLst>
        </pc:spChg>
        <pc:spChg chg="del">
          <ac:chgData name="Siniša Vuksan" userId="3af124f9-b8e7-46e3-9422-21ae1d17ac0b" providerId="ADAL" clId="{60404417-70EA-4562-99B0-FF0AA0CDD73A}" dt="2021-01-15T15:13:47.036" v="2592" actId="478"/>
          <ac:spMkLst>
            <pc:docMk/>
            <pc:sldMk cId="2263245869" sldId="329"/>
            <ac:spMk id="12" creationId="{26FBA321-D59E-40B9-B1F6-E7EA2F996356}"/>
          </ac:spMkLst>
        </pc:spChg>
        <pc:spChg chg="del">
          <ac:chgData name="Siniša Vuksan" userId="3af124f9-b8e7-46e3-9422-21ae1d17ac0b" providerId="ADAL" clId="{60404417-70EA-4562-99B0-FF0AA0CDD73A}" dt="2021-01-15T15:13:51.448" v="2595" actId="478"/>
          <ac:spMkLst>
            <pc:docMk/>
            <pc:sldMk cId="2263245869" sldId="329"/>
            <ac:spMk id="13" creationId="{33965EE7-2F2E-469F-B514-6D40105D33B8}"/>
          </ac:spMkLst>
        </pc:spChg>
        <pc:spChg chg="mod">
          <ac:chgData name="Siniša Vuksan" userId="3af124f9-b8e7-46e3-9422-21ae1d17ac0b" providerId="ADAL" clId="{60404417-70EA-4562-99B0-FF0AA0CDD73A}" dt="2021-01-15T15:16:09.390" v="2734" actId="5793"/>
          <ac:spMkLst>
            <pc:docMk/>
            <pc:sldMk cId="2263245869" sldId="329"/>
            <ac:spMk id="14" creationId="{FC264BE8-0BA8-4F56-B1B2-C7642C313C7D}"/>
          </ac:spMkLst>
        </pc:spChg>
        <pc:spChg chg="del">
          <ac:chgData name="Siniša Vuksan" userId="3af124f9-b8e7-46e3-9422-21ae1d17ac0b" providerId="ADAL" clId="{60404417-70EA-4562-99B0-FF0AA0CDD73A}" dt="2021-01-15T15:13:48.595" v="2593" actId="478"/>
          <ac:spMkLst>
            <pc:docMk/>
            <pc:sldMk cId="2263245869" sldId="329"/>
            <ac:spMk id="15" creationId="{E493F4ED-B3D9-41E1-AE54-7776CBEF4EE2}"/>
          </ac:spMkLst>
        </pc:spChg>
        <pc:spChg chg="add mod">
          <ac:chgData name="Siniša Vuksan" userId="3af124f9-b8e7-46e3-9422-21ae1d17ac0b" providerId="ADAL" clId="{60404417-70EA-4562-99B0-FF0AA0CDD73A}" dt="2021-01-15T15:16:39.339" v="2737"/>
          <ac:spMkLst>
            <pc:docMk/>
            <pc:sldMk cId="2263245869" sldId="329"/>
            <ac:spMk id="16" creationId="{1FFA048D-3C06-411F-97D1-0527022C6F29}"/>
          </ac:spMkLst>
        </pc:spChg>
        <pc:spChg chg="add mod">
          <ac:chgData name="Siniša Vuksan" userId="3af124f9-b8e7-46e3-9422-21ae1d17ac0b" providerId="ADAL" clId="{60404417-70EA-4562-99B0-FF0AA0CDD73A}" dt="2021-01-15T15:19:46.773" v="2789" actId="14100"/>
          <ac:spMkLst>
            <pc:docMk/>
            <pc:sldMk cId="2263245869" sldId="329"/>
            <ac:spMk id="17" creationId="{EA20E0CE-0EED-44D0-BBF1-13F182604E49}"/>
          </ac:spMkLst>
        </pc:spChg>
        <pc:picChg chg="mod">
          <ac:chgData name="Siniša Vuksan" userId="3af124f9-b8e7-46e3-9422-21ae1d17ac0b" providerId="ADAL" clId="{60404417-70EA-4562-99B0-FF0AA0CDD73A}" dt="2021-01-15T15:15:28.759" v="2727" actId="1038"/>
          <ac:picMkLst>
            <pc:docMk/>
            <pc:sldMk cId="2263245869" sldId="329"/>
            <ac:picMk id="2" creationId="{79AB126F-5218-4223-8FB3-6BD5D18FF2B3}"/>
          </ac:picMkLst>
        </pc:picChg>
        <pc:picChg chg="mod">
          <ac:chgData name="Siniša Vuksan" userId="3af124f9-b8e7-46e3-9422-21ae1d17ac0b" providerId="ADAL" clId="{60404417-70EA-4562-99B0-FF0AA0CDD73A}" dt="2021-01-15T15:13:05.118" v="2585" actId="14100"/>
          <ac:picMkLst>
            <pc:docMk/>
            <pc:sldMk cId="2263245869" sldId="329"/>
            <ac:picMk id="4" creationId="{1B2619D9-4F98-4A11-8FFE-57C7EB1F529A}"/>
          </ac:picMkLst>
        </pc:picChg>
      </pc:sldChg>
      <pc:sldChg chg="addSp delSp modSp delAnim modAnim">
        <pc:chgData name="Siniša Vuksan" userId="3af124f9-b8e7-46e3-9422-21ae1d17ac0b" providerId="ADAL" clId="{60404417-70EA-4562-99B0-FF0AA0CDD73A}" dt="2021-01-15T15:56:32.794" v="4043"/>
        <pc:sldMkLst>
          <pc:docMk/>
          <pc:sldMk cId="386841859" sldId="436"/>
        </pc:sldMkLst>
        <pc:spChg chg="mod">
          <ac:chgData name="Siniša Vuksan" userId="3af124f9-b8e7-46e3-9422-21ae1d17ac0b" providerId="ADAL" clId="{60404417-70EA-4562-99B0-FF0AA0CDD73A}" dt="2021-01-15T14:39:22.717" v="793" actId="14100"/>
          <ac:spMkLst>
            <pc:docMk/>
            <pc:sldMk cId="386841859" sldId="436"/>
            <ac:spMk id="6" creationId="{010AB125-9086-4261-98B4-FC5A0801347C}"/>
          </ac:spMkLst>
        </pc:spChg>
        <pc:spChg chg="mod">
          <ac:chgData name="Siniša Vuksan" userId="3af124f9-b8e7-46e3-9422-21ae1d17ac0b" providerId="ADAL" clId="{60404417-70EA-4562-99B0-FF0AA0CDD73A}" dt="2021-01-15T14:37:04.928" v="705" actId="20577"/>
          <ac:spMkLst>
            <pc:docMk/>
            <pc:sldMk cId="386841859" sldId="436"/>
            <ac:spMk id="7" creationId="{0256D9EB-C20B-45FA-9F3D-124012366C9E}"/>
          </ac:spMkLst>
        </pc:spChg>
        <pc:spChg chg="del">
          <ac:chgData name="Siniša Vuksan" userId="3af124f9-b8e7-46e3-9422-21ae1d17ac0b" providerId="ADAL" clId="{60404417-70EA-4562-99B0-FF0AA0CDD73A}" dt="2021-01-15T14:39:45.924" v="797" actId="478"/>
          <ac:spMkLst>
            <pc:docMk/>
            <pc:sldMk cId="386841859" sldId="436"/>
            <ac:spMk id="8" creationId="{E221FC19-7453-417E-B0EF-5538282095E6}"/>
          </ac:spMkLst>
        </pc:spChg>
        <pc:spChg chg="add mod">
          <ac:chgData name="Siniša Vuksan" userId="3af124f9-b8e7-46e3-9422-21ae1d17ac0b" providerId="ADAL" clId="{60404417-70EA-4562-99B0-FF0AA0CDD73A}" dt="2021-01-15T14:40:32.015" v="902" actId="20577"/>
          <ac:spMkLst>
            <pc:docMk/>
            <pc:sldMk cId="386841859" sldId="436"/>
            <ac:spMk id="9" creationId="{8486D2A1-1A1D-4F81-AD96-A31FD4BA98EC}"/>
          </ac:spMkLst>
        </pc:spChg>
        <pc:spChg chg="add mod">
          <ac:chgData name="Siniša Vuksan" userId="3af124f9-b8e7-46e3-9422-21ae1d17ac0b" providerId="ADAL" clId="{60404417-70EA-4562-99B0-FF0AA0CDD73A}" dt="2021-01-15T14:42:38.605" v="1048" actId="1076"/>
          <ac:spMkLst>
            <pc:docMk/>
            <pc:sldMk cId="386841859" sldId="436"/>
            <ac:spMk id="10" creationId="{A492F1F3-9211-4AB7-BF4C-4050DD0C9DE1}"/>
          </ac:spMkLst>
        </pc:spChg>
        <pc:picChg chg="mod">
          <ac:chgData name="Siniša Vuksan" userId="3af124f9-b8e7-46e3-9422-21ae1d17ac0b" providerId="ADAL" clId="{60404417-70EA-4562-99B0-FF0AA0CDD73A}" dt="2021-01-15T14:38:44.512" v="712" actId="1076"/>
          <ac:picMkLst>
            <pc:docMk/>
            <pc:sldMk cId="386841859" sldId="436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60404417-70EA-4562-99B0-FF0AA0CDD73A}" dt="2021-01-15T14:41:19.585" v="916" actId="1038"/>
          <ac:picMkLst>
            <pc:docMk/>
            <pc:sldMk cId="386841859" sldId="436"/>
            <ac:picMk id="3" creationId="{F729F179-47B6-4650-BBC4-F414687941C1}"/>
          </ac:picMkLst>
        </pc:picChg>
        <pc:picChg chg="mod">
          <ac:chgData name="Siniša Vuksan" userId="3af124f9-b8e7-46e3-9422-21ae1d17ac0b" providerId="ADAL" clId="{60404417-70EA-4562-99B0-FF0AA0CDD73A}" dt="2021-01-15T14:39:48.939" v="798" actId="1076"/>
          <ac:picMkLst>
            <pc:docMk/>
            <pc:sldMk cId="386841859" sldId="436"/>
            <ac:picMk id="4" creationId="{1B2619D9-4F98-4A11-8FFE-57C7EB1F529A}"/>
          </ac:picMkLst>
        </pc:picChg>
      </pc:sldChg>
      <pc:sldChg chg="addSp modSp ord modAnim">
        <pc:chgData name="Siniša Vuksan" userId="3af124f9-b8e7-46e3-9422-21ae1d17ac0b" providerId="ADAL" clId="{60404417-70EA-4562-99B0-FF0AA0CDD73A}" dt="2021-01-15T14:52:08.224" v="1568" actId="14100"/>
        <pc:sldMkLst>
          <pc:docMk/>
          <pc:sldMk cId="369717677" sldId="440"/>
        </pc:sldMkLst>
        <pc:spChg chg="mod">
          <ac:chgData name="Siniša Vuksan" userId="3af124f9-b8e7-46e3-9422-21ae1d17ac0b" providerId="ADAL" clId="{60404417-70EA-4562-99B0-FF0AA0CDD73A}" dt="2021-01-15T14:52:08.224" v="1568" actId="14100"/>
          <ac:spMkLst>
            <pc:docMk/>
            <pc:sldMk cId="369717677" sldId="440"/>
            <ac:spMk id="6" creationId="{010AB125-9086-4261-98B4-FC5A0801347C}"/>
          </ac:spMkLst>
        </pc:spChg>
        <pc:picChg chg="add mod">
          <ac:chgData name="Siniša Vuksan" userId="3af124f9-b8e7-46e3-9422-21ae1d17ac0b" providerId="ADAL" clId="{60404417-70EA-4562-99B0-FF0AA0CDD73A}" dt="2021-01-15T14:44:20.688" v="1065" actId="208"/>
          <ac:picMkLst>
            <pc:docMk/>
            <pc:sldMk cId="369717677" sldId="440"/>
            <ac:picMk id="2" creationId="{B69E1C10-ACFD-49C4-B019-6B92ED78F85E}"/>
          </ac:picMkLst>
        </pc:picChg>
        <pc:picChg chg="mod">
          <ac:chgData name="Siniša Vuksan" userId="3af124f9-b8e7-46e3-9422-21ae1d17ac0b" providerId="ADAL" clId="{60404417-70EA-4562-99B0-FF0AA0CDD73A}" dt="2021-01-15T14:43:27.576" v="1057" actId="1037"/>
          <ac:picMkLst>
            <pc:docMk/>
            <pc:sldMk cId="369717677" sldId="440"/>
            <ac:picMk id="4" creationId="{1B2619D9-4F98-4A11-8FFE-57C7EB1F529A}"/>
          </ac:picMkLst>
        </pc:picChg>
      </pc:sldChg>
      <pc:sldChg chg="delSp modSp add delAnim modAnim">
        <pc:chgData name="Siniša Vuksan" userId="3af124f9-b8e7-46e3-9422-21ae1d17ac0b" providerId="ADAL" clId="{60404417-70EA-4562-99B0-FF0AA0CDD73A}" dt="2021-01-15T15:53:32.226" v="4042" actId="20577"/>
        <pc:sldMkLst>
          <pc:docMk/>
          <pc:sldMk cId="1819275780" sldId="455"/>
        </pc:sldMkLst>
        <pc:spChg chg="del">
          <ac:chgData name="Siniša Vuksan" userId="3af124f9-b8e7-46e3-9422-21ae1d17ac0b" providerId="ADAL" clId="{60404417-70EA-4562-99B0-FF0AA0CDD73A}" dt="2021-01-15T15:52:08.397" v="4018" actId="478"/>
          <ac:spMkLst>
            <pc:docMk/>
            <pc:sldMk cId="1819275780" sldId="455"/>
            <ac:spMk id="7" creationId="{0256D9EB-C20B-45FA-9F3D-124012366C9E}"/>
          </ac:spMkLst>
        </pc:spChg>
        <pc:spChg chg="del">
          <ac:chgData name="Siniša Vuksan" userId="3af124f9-b8e7-46e3-9422-21ae1d17ac0b" providerId="ADAL" clId="{60404417-70EA-4562-99B0-FF0AA0CDD73A}" dt="2021-01-15T15:52:19.426" v="4021" actId="478"/>
          <ac:spMkLst>
            <pc:docMk/>
            <pc:sldMk cId="1819275780" sldId="455"/>
            <ac:spMk id="9" creationId="{DC38565F-6EB7-4666-B45F-09AD290F892F}"/>
          </ac:spMkLst>
        </pc:spChg>
        <pc:spChg chg="mod">
          <ac:chgData name="Siniša Vuksan" userId="3af124f9-b8e7-46e3-9422-21ae1d17ac0b" providerId="ADAL" clId="{60404417-70EA-4562-99B0-FF0AA0CDD73A}" dt="2021-01-15T15:53:32.226" v="4042" actId="20577"/>
          <ac:spMkLst>
            <pc:docMk/>
            <pc:sldMk cId="1819275780" sldId="455"/>
            <ac:spMk id="11" creationId="{EF11D8A2-6508-418F-8A4E-B3FB2118CF91}"/>
          </ac:spMkLst>
        </pc:spChg>
        <pc:picChg chg="mod">
          <ac:chgData name="Siniša Vuksan" userId="3af124f9-b8e7-46e3-9422-21ae1d17ac0b" providerId="ADAL" clId="{60404417-70EA-4562-99B0-FF0AA0CDD73A}" dt="2021-01-15T15:52:21.947" v="4022" actId="1076"/>
          <ac:picMkLst>
            <pc:docMk/>
            <pc:sldMk cId="1819275780" sldId="455"/>
            <ac:picMk id="4" creationId="{1B2619D9-4F98-4A11-8FFE-57C7EB1F52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803fcf4e-355b-4b9b-aef0-6e5e412c5ecb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847/072/7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5;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It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takes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drive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Bragging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" y="-14940"/>
            <a:ext cx="5118513" cy="6862182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642503" y="207625"/>
            <a:ext cx="6019800" cy="95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61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54" y="1022874"/>
            <a:ext cx="9566784" cy="564739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0404E4C3-B9DF-43B4-80F6-D45A8A80C653}"/>
              </a:ext>
            </a:extLst>
          </p:cNvPr>
          <p:cNvSpPr txBox="1">
            <a:spLocks/>
          </p:cNvSpPr>
          <p:nvPr/>
        </p:nvSpPr>
        <p:spPr>
          <a:xfrm>
            <a:off x="5782326" y="3629995"/>
            <a:ext cx="313615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She has won the lottery</a:t>
            </a:r>
            <a:r>
              <a:rPr lang="hr-HR" sz="22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DC7A3546-2680-4126-B10C-BCA51CB811DC}"/>
              </a:ext>
            </a:extLst>
          </p:cNvPr>
          <p:cNvSpPr txBox="1">
            <a:spLocks/>
          </p:cNvSpPr>
          <p:nvPr/>
        </p:nvSpPr>
        <p:spPr>
          <a:xfrm>
            <a:off x="8918482" y="3628384"/>
            <a:ext cx="302331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He has lost his car keys</a:t>
            </a:r>
            <a:r>
              <a:rPr lang="hr-HR" sz="22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CE2362AF-A20C-47B5-B894-766B284A8034}"/>
              </a:ext>
            </a:extLst>
          </p:cNvPr>
          <p:cNvSpPr txBox="1">
            <a:spLocks/>
          </p:cNvSpPr>
          <p:nvPr/>
        </p:nvSpPr>
        <p:spPr>
          <a:xfrm>
            <a:off x="2333789" y="6016435"/>
            <a:ext cx="353014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They have crashed into each other</a:t>
            </a:r>
            <a:r>
              <a:rPr lang="hr-HR" sz="22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D877C872-166F-4583-98B5-CD992C54521A}"/>
              </a:ext>
            </a:extLst>
          </p:cNvPr>
          <p:cNvSpPr txBox="1">
            <a:spLocks/>
          </p:cNvSpPr>
          <p:nvPr/>
        </p:nvSpPr>
        <p:spPr>
          <a:xfrm>
            <a:off x="5863936" y="6043730"/>
            <a:ext cx="278846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He has robbed a bank.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id="{639B4420-C27A-444A-810F-EB3DDBBDE832}"/>
              </a:ext>
            </a:extLst>
          </p:cNvPr>
          <p:cNvSpPr txBox="1">
            <a:spLocks/>
          </p:cNvSpPr>
          <p:nvPr/>
        </p:nvSpPr>
        <p:spPr>
          <a:xfrm>
            <a:off x="8741059" y="6043731"/>
            <a:ext cx="3234911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He has escaped the prison</a:t>
            </a:r>
            <a:r>
              <a:rPr lang="hr-HR" sz="22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2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7" grpId="0" build="p"/>
      <p:bldP spid="23" grpId="0" build="p"/>
      <p:bldP spid="24" grpId="0" build="p"/>
      <p:bldP spid="25" grpId="0" build="p"/>
      <p:bldP spid="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" y="9104"/>
            <a:ext cx="5100963" cy="683979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79" y="463982"/>
            <a:ext cx="10696168" cy="249758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496B12-0872-4324-AA62-B5F31E4A7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14" y="3967248"/>
            <a:ext cx="9884399" cy="87046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076A9295-5B87-4BEE-8ED3-3968718864F6}"/>
              </a:ext>
            </a:extLst>
          </p:cNvPr>
          <p:cNvSpPr txBox="1">
            <a:spLocks/>
          </p:cNvSpPr>
          <p:nvPr/>
        </p:nvSpPr>
        <p:spPr>
          <a:xfrm>
            <a:off x="3782939" y="1019469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since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736AF051-0D0E-4521-A176-5CB569B1F8FA}"/>
              </a:ext>
            </a:extLst>
          </p:cNvPr>
          <p:cNvSpPr txBox="1">
            <a:spLocks/>
          </p:cNvSpPr>
          <p:nvPr/>
        </p:nvSpPr>
        <p:spPr>
          <a:xfrm>
            <a:off x="3526932" y="1483451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for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DADAF099-B68F-4300-8C80-DB41DE97FAE9}"/>
              </a:ext>
            </a:extLst>
          </p:cNvPr>
          <p:cNvSpPr txBox="1">
            <a:spLocks/>
          </p:cNvSpPr>
          <p:nvPr/>
        </p:nvSpPr>
        <p:spPr>
          <a:xfrm>
            <a:off x="3628207" y="1945406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for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5BDBFEAB-15FA-4979-8903-3FF2A8931801}"/>
              </a:ext>
            </a:extLst>
          </p:cNvPr>
          <p:cNvSpPr txBox="1">
            <a:spLocks/>
          </p:cNvSpPr>
          <p:nvPr/>
        </p:nvSpPr>
        <p:spPr>
          <a:xfrm>
            <a:off x="3751622" y="2439564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since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03F81D74-FCC8-4F3E-BBE5-F5FDF825DBA2}"/>
              </a:ext>
            </a:extLst>
          </p:cNvPr>
          <p:cNvSpPr txBox="1">
            <a:spLocks/>
          </p:cNvSpPr>
          <p:nvPr/>
        </p:nvSpPr>
        <p:spPr>
          <a:xfrm>
            <a:off x="9993528" y="1019469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for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09D60007-83A3-4354-A9DC-681C2EB40AA0}"/>
              </a:ext>
            </a:extLst>
          </p:cNvPr>
          <p:cNvSpPr txBox="1">
            <a:spLocks/>
          </p:cNvSpPr>
          <p:nvPr/>
        </p:nvSpPr>
        <p:spPr>
          <a:xfrm>
            <a:off x="8982686" y="1520860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since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5BD3A738-B94A-4802-9626-CC0205625458}"/>
              </a:ext>
            </a:extLst>
          </p:cNvPr>
          <p:cNvSpPr txBox="1">
            <a:spLocks/>
          </p:cNvSpPr>
          <p:nvPr/>
        </p:nvSpPr>
        <p:spPr>
          <a:xfrm>
            <a:off x="9297642" y="1959054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for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EF9E872F-F90B-4C4D-8E13-5D0205B8BD83}"/>
              </a:ext>
            </a:extLst>
          </p:cNvPr>
          <p:cNvSpPr txBox="1">
            <a:spLocks/>
          </p:cNvSpPr>
          <p:nvPr/>
        </p:nvSpPr>
        <p:spPr>
          <a:xfrm>
            <a:off x="8852585" y="2432740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since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" y="15968"/>
            <a:ext cx="5114555" cy="686218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27941F6-3050-41A2-8779-DC0892E81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23" y="1798389"/>
            <a:ext cx="10031521" cy="329733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2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595B31C5-662D-41B9-A7F1-E533C19CD712}"/>
              </a:ext>
            </a:extLst>
          </p:cNvPr>
          <p:cNvSpPr/>
          <p:nvPr/>
        </p:nvSpPr>
        <p:spPr>
          <a:xfrm>
            <a:off x="163773" y="405864"/>
            <a:ext cx="11600597" cy="5738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/>
              <a:t>PRESENT PERFECT </a:t>
            </a:r>
            <a:r>
              <a:rPr lang="hr-HR" sz="2000" b="1" dirty="0" err="1"/>
              <a:t>or</a:t>
            </a:r>
            <a:r>
              <a:rPr lang="hr-HR" sz="2000" b="1" dirty="0"/>
              <a:t> PAST SIMPLE?</a:t>
            </a:r>
            <a:br>
              <a:rPr lang="hr-HR" sz="2000" b="1" dirty="0"/>
            </a:br>
            <a:endParaRPr lang="hr-HR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1 Shakespeare ______________________________(write) some of the best plays in the world.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2 Ransom Riggs ______________________________(write) five novels in the Peculiar Children book series so far.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3 OMG, you ______________________________ (dye) your hair blue. It’s so cool!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4 The first time I ______________________________ (dye) my hair, I was a teen.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5 My dad _____________________ (hitchhike) all over Europe when he was at uni.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6 He _____________________ (not hitchhike) since.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7 Stan Lee _____________________ (create) some of the best Marvel Universe characters.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8 Taika Waititi _____________________ (created) a whole new image for Thor.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9 I _____________________ (see) her today, and it’s almost time for tea.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10 I _____________________ (see) her today, and its almost midnight. </a:t>
            </a:r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-1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0703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3568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r>
              <a:rPr lang="hr-HR" sz="2000" i="1" dirty="0"/>
              <a:t>!</a:t>
            </a:r>
          </a:p>
          <a:p>
            <a:pPr marL="0" indent="0" algn="ctr">
              <a:buNone/>
            </a:pPr>
            <a:r>
              <a:rPr lang="hr-HR" sz="2000" u="sng" dirty="0">
                <a:hlinkClick r:id="rId4"/>
              </a:rPr>
              <a:t>https://www.e-sfera.hr/dodatni-digitalni-sadrzaji/803fcf4e-355b-4b9b-aef0-6e5e412c5ecb/</a:t>
            </a:r>
            <a:endParaRPr lang="hr-HR" sz="2000" u="sng" dirty="0"/>
          </a:p>
          <a:p>
            <a:pPr marL="0" indent="0" algn="ctr">
              <a:buNone/>
            </a:pPr>
            <a:r>
              <a:rPr lang="en-US" sz="2000" b="1" u="sng" dirty="0"/>
              <a:t>Teens that have changed the world</a:t>
            </a:r>
            <a:endParaRPr lang="hr-HR" sz="2000" b="1" u="sng" dirty="0"/>
          </a:p>
        </p:txBody>
      </p:sp>
    </p:spTree>
    <p:extLst>
      <p:ext uri="{BB962C8B-B14F-4D97-AF65-F5344CB8AC3E}">
        <p14:creationId xmlns:p14="http://schemas.microsoft.com/office/powerpoint/2010/main" val="14488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" y="0"/>
            <a:ext cx="5138940" cy="68734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16" y="2175070"/>
            <a:ext cx="11745368" cy="297614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4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7715" cy="683979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24" y="1752365"/>
            <a:ext cx="9245816" cy="487947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1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1" y="9104"/>
            <a:ext cx="5117715" cy="6839790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6392246" y="511591"/>
            <a:ext cx="5764530" cy="689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PRESENT PERFECT </a:t>
            </a:r>
            <a:r>
              <a:rPr lang="hr-HR" sz="2000" i="1" dirty="0">
                <a:solidFill>
                  <a:srgbClr val="0070C0"/>
                </a:solidFill>
              </a:rPr>
              <a:t>upotrebljavamo:</a:t>
            </a:r>
          </a:p>
          <a:p>
            <a:r>
              <a:rPr lang="hr-HR" sz="2000" i="1" dirty="0">
                <a:solidFill>
                  <a:srgbClr val="0070C0"/>
                </a:solidFill>
              </a:rPr>
              <a:t>kako bismo opisali neku radnju koja se dogodila u neko nepoznato </a:t>
            </a:r>
            <a:r>
              <a:rPr lang="hr-HR" sz="2000" i="1" u="sng" dirty="0">
                <a:solidFill>
                  <a:srgbClr val="0070C0"/>
                </a:solidFill>
              </a:rPr>
              <a:t>vrijeme u prošlosti</a:t>
            </a:r>
            <a:r>
              <a:rPr lang="hr-HR" sz="2000" i="1" dirty="0">
                <a:solidFill>
                  <a:srgbClr val="0070C0"/>
                </a:solidFill>
              </a:rPr>
              <a:t>!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en-US" sz="2400" b="1" i="1" dirty="0">
                <a:highlight>
                  <a:srgbClr val="FFFF00"/>
                </a:highlight>
              </a:rPr>
              <a:t>I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</a:rPr>
              <a:t> have had </a:t>
            </a:r>
            <a:r>
              <a:rPr lang="en-US" sz="2400" b="1" i="1" dirty="0">
                <a:highlight>
                  <a:srgbClr val="FFFF00"/>
                </a:highlight>
              </a:rPr>
              <a:t>a date</a:t>
            </a:r>
            <a:r>
              <a:rPr lang="en-US" sz="2400" i="1" dirty="0">
                <a:solidFill>
                  <a:srgbClr val="FF0000"/>
                </a:solidFill>
                <a:highlight>
                  <a:srgbClr val="FFFF00"/>
                </a:highlight>
              </a:rPr>
              <a:t>. </a:t>
            </a:r>
            <a:endParaRPr lang="hr-HR" sz="2400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hr-HR" sz="2000" i="1" dirty="0">
                <a:solidFill>
                  <a:srgbClr val="0070C0"/>
                </a:solidFill>
              </a:rPr>
              <a:t>kako bismo opisali prošli događaj koji ima utjecaja na trenutni trenutak</a:t>
            </a:r>
            <a:br>
              <a:rPr lang="hr-HR" sz="2000" i="1" dirty="0"/>
            </a:br>
            <a:r>
              <a:rPr lang="en-US" sz="2400" b="1" i="1" dirty="0">
                <a:highlight>
                  <a:srgbClr val="FFFF00"/>
                </a:highlight>
              </a:rPr>
              <a:t>Frederick 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</a:rPr>
              <a:t>has trained </a:t>
            </a:r>
            <a:r>
              <a:rPr lang="en-US" sz="2400" b="1" i="1" dirty="0">
                <a:highlight>
                  <a:srgbClr val="FFFF00"/>
                </a:highlight>
              </a:rPr>
              <a:t>a lot to become a good player</a:t>
            </a:r>
            <a:r>
              <a:rPr lang="en-US" sz="2400" i="1" dirty="0">
                <a:solidFill>
                  <a:srgbClr val="FF0000"/>
                </a:solidFill>
                <a:highlight>
                  <a:srgbClr val="FFFF00"/>
                </a:highlight>
              </a:rPr>
              <a:t>. </a:t>
            </a:r>
            <a:endParaRPr lang="hr-HR" sz="2400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hr-HR" sz="2000" i="1" dirty="0">
                <a:solidFill>
                  <a:srgbClr val="0070C0"/>
                </a:solidFill>
              </a:rPr>
              <a:t>sa prilozima: </a:t>
            </a:r>
            <a:r>
              <a:rPr lang="hr-HR" sz="2000" b="1" i="1" dirty="0" err="1">
                <a:solidFill>
                  <a:srgbClr val="0070C0"/>
                </a:solidFill>
              </a:rPr>
              <a:t>never</a:t>
            </a:r>
            <a:r>
              <a:rPr lang="hr-HR" sz="2000" b="1" i="1" dirty="0">
                <a:solidFill>
                  <a:srgbClr val="0070C0"/>
                </a:solidFill>
              </a:rPr>
              <a:t>, </a:t>
            </a:r>
            <a:r>
              <a:rPr lang="hr-HR" sz="2000" b="1" i="1" dirty="0" err="1">
                <a:solidFill>
                  <a:srgbClr val="0070C0"/>
                </a:solidFill>
              </a:rPr>
              <a:t>ever</a:t>
            </a:r>
            <a:r>
              <a:rPr lang="hr-HR" sz="2000" b="1" i="1" dirty="0">
                <a:solidFill>
                  <a:srgbClr val="0070C0"/>
                </a:solidFill>
              </a:rPr>
              <a:t>, </a:t>
            </a:r>
            <a:r>
              <a:rPr lang="hr-HR" sz="2000" b="1" i="1" dirty="0" err="1">
                <a:solidFill>
                  <a:srgbClr val="0070C0"/>
                </a:solidFill>
              </a:rPr>
              <a:t>just</a:t>
            </a:r>
            <a:r>
              <a:rPr lang="hr-HR" sz="2000" b="1" i="1" dirty="0">
                <a:solidFill>
                  <a:srgbClr val="0070C0"/>
                </a:solidFill>
              </a:rPr>
              <a:t>, </a:t>
            </a:r>
            <a:r>
              <a:rPr lang="hr-HR" sz="2000" b="1" i="1" dirty="0" err="1">
                <a:solidFill>
                  <a:srgbClr val="0070C0"/>
                </a:solidFill>
              </a:rPr>
              <a:t>recently</a:t>
            </a:r>
            <a:r>
              <a:rPr lang="hr-HR" sz="2000" b="1" i="1" dirty="0">
                <a:solidFill>
                  <a:srgbClr val="0070C0"/>
                </a:solidFill>
              </a:rPr>
              <a:t>, </a:t>
            </a:r>
            <a:r>
              <a:rPr lang="hr-HR" sz="2000" b="1" i="1" dirty="0" err="1">
                <a:solidFill>
                  <a:srgbClr val="0070C0"/>
                </a:solidFill>
              </a:rPr>
              <a:t>already</a:t>
            </a:r>
            <a:r>
              <a:rPr lang="hr-HR" sz="2000" b="1" i="1" dirty="0">
                <a:solidFill>
                  <a:srgbClr val="0070C0"/>
                </a:solidFill>
              </a:rPr>
              <a:t>, </a:t>
            </a:r>
            <a:r>
              <a:rPr lang="hr-HR" sz="2000" b="1" i="1" dirty="0" err="1">
                <a:solidFill>
                  <a:srgbClr val="0070C0"/>
                </a:solidFill>
              </a:rPr>
              <a:t>yet</a:t>
            </a:r>
            <a:r>
              <a:rPr lang="hr-HR" sz="2000" i="1" dirty="0">
                <a:solidFill>
                  <a:srgbClr val="0070C0"/>
                </a:solidFill>
              </a:rPr>
              <a:t>; (između pomoćnog i glavnog glagola)</a:t>
            </a:r>
            <a:br>
              <a:rPr lang="hr-HR" sz="2000" i="1" dirty="0"/>
            </a:br>
            <a:r>
              <a:rPr lang="en-US" sz="2400" i="1" dirty="0">
                <a:solidFill>
                  <a:srgbClr val="FF0000"/>
                </a:solidFill>
                <a:highlight>
                  <a:srgbClr val="FFFF00"/>
                </a:highlight>
              </a:rPr>
              <a:t>He 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</a:rPr>
              <a:t>has </a:t>
            </a:r>
            <a:r>
              <a:rPr lang="en-US" sz="2400" i="1" u="sng" dirty="0">
                <a:solidFill>
                  <a:srgbClr val="FF0000"/>
                </a:solidFill>
                <a:highlight>
                  <a:srgbClr val="FFFF00"/>
                </a:highlight>
              </a:rPr>
              <a:t>never</a:t>
            </a:r>
            <a:r>
              <a:rPr lang="en-US" sz="2400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</a:rPr>
              <a:t>had </a:t>
            </a:r>
            <a:r>
              <a:rPr lang="en-US" sz="2400" i="1" dirty="0">
                <a:solidFill>
                  <a:srgbClr val="FF0000"/>
                </a:solidFill>
                <a:highlight>
                  <a:srgbClr val="FFFF00"/>
                </a:highlight>
              </a:rPr>
              <a:t>an injury. </a:t>
            </a:r>
            <a:endParaRPr lang="en-US" sz="2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hr-HR" sz="2000" i="1" dirty="0">
                <a:solidFill>
                  <a:srgbClr val="0070C0"/>
                </a:solidFill>
              </a:rPr>
              <a:t>uz priloge: </a:t>
            </a:r>
            <a:r>
              <a:rPr lang="hr-HR" sz="2000" b="1" i="1" dirty="0">
                <a:solidFill>
                  <a:srgbClr val="0070C0"/>
                </a:solidFill>
              </a:rPr>
              <a:t>for</a:t>
            </a:r>
            <a:r>
              <a:rPr lang="hr-HR" sz="2000" i="1" dirty="0">
                <a:solidFill>
                  <a:srgbClr val="0070C0"/>
                </a:solidFill>
              </a:rPr>
              <a:t> i </a:t>
            </a:r>
            <a:r>
              <a:rPr lang="hr-HR" sz="2000" b="1" i="1" dirty="0" err="1">
                <a:solidFill>
                  <a:srgbClr val="0070C0"/>
                </a:solidFill>
              </a:rPr>
              <a:t>since</a:t>
            </a:r>
            <a:r>
              <a:rPr lang="hr-HR" sz="2000" i="1" dirty="0">
                <a:solidFill>
                  <a:srgbClr val="0070C0"/>
                </a:solidFill>
              </a:rPr>
              <a:t>; 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FOR koristimo kako bismo izrazili koliko dugo radnja traje, 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    SINCE koristimo kako bismo izrazili od kad radnja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     traje</a:t>
            </a:r>
            <a:br>
              <a:rPr lang="hr-HR" sz="2000" i="1" dirty="0"/>
            </a:br>
            <a:r>
              <a:rPr lang="hr-HR" sz="2000" i="1" dirty="0"/>
              <a:t>   </a:t>
            </a:r>
            <a:r>
              <a:rPr lang="en-US" sz="2400" i="1" dirty="0">
                <a:solidFill>
                  <a:srgbClr val="FF0000"/>
                </a:solidFill>
                <a:highlight>
                  <a:srgbClr val="FFFF00"/>
                </a:highlight>
              </a:rPr>
              <a:t>She 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</a:rPr>
              <a:t>has </a:t>
            </a:r>
            <a:r>
              <a:rPr lang="en-US" sz="2400" i="1" dirty="0">
                <a:solidFill>
                  <a:srgbClr val="FF0000"/>
                </a:solidFill>
                <a:highlight>
                  <a:srgbClr val="FFFF00"/>
                </a:highlight>
              </a:rPr>
              <a:t>text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</a:rPr>
              <a:t>ed </a:t>
            </a:r>
            <a:r>
              <a:rPr lang="en-US" sz="2400" i="1" dirty="0">
                <a:solidFill>
                  <a:srgbClr val="FF0000"/>
                </a:solidFill>
                <a:highlight>
                  <a:srgbClr val="FFFF00"/>
                </a:highlight>
              </a:rPr>
              <a:t>me 30 times since last </a:t>
            </a:r>
            <a:r>
              <a:rPr lang="hr-HR" sz="2400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br>
              <a:rPr lang="hr-HR" sz="2400" i="1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hr-HR" sz="2400" i="1" dirty="0">
                <a:solidFill>
                  <a:srgbClr val="FF0000"/>
                </a:solidFill>
                <a:highlight>
                  <a:srgbClr val="FFFF00"/>
                </a:highlight>
              </a:rPr>
              <a:t>  </a:t>
            </a:r>
            <a:r>
              <a:rPr lang="en-US" sz="2400" i="1" dirty="0">
                <a:solidFill>
                  <a:srgbClr val="FF0000"/>
                </a:solidFill>
                <a:highlight>
                  <a:srgbClr val="FFFF00"/>
                </a:highlight>
              </a:rPr>
              <a:t>Monday. I 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</a:rPr>
              <a:t>haven’t been </a:t>
            </a:r>
            <a:r>
              <a:rPr lang="en-US" sz="2400" i="1" dirty="0">
                <a:solidFill>
                  <a:srgbClr val="FF0000"/>
                </a:solidFill>
                <a:highlight>
                  <a:srgbClr val="FFFF00"/>
                </a:highlight>
              </a:rPr>
              <a:t>home since 2011</a:t>
            </a:r>
            <a:r>
              <a:rPr lang="en-US" sz="2400" i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4" y="211339"/>
            <a:ext cx="5947827" cy="648971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4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1" y="9104"/>
            <a:ext cx="5117715" cy="6839790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6583835" y="1063031"/>
            <a:ext cx="5764530" cy="250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I </a:t>
            </a:r>
            <a:r>
              <a:rPr lang="en-US" sz="2400" b="1" dirty="0">
                <a:solidFill>
                  <a:srgbClr val="FF0000"/>
                </a:solidFill>
              </a:rPr>
              <a:t>have </a:t>
            </a:r>
            <a:r>
              <a:rPr lang="hr-HR" sz="2400" b="1" dirty="0" err="1">
                <a:solidFill>
                  <a:srgbClr val="FF0000"/>
                </a:solidFill>
              </a:rPr>
              <a:t>received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thousands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of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medals</a:t>
            </a:r>
            <a:r>
              <a:rPr lang="en-US" sz="2400" i="1" dirty="0">
                <a:solidFill>
                  <a:srgbClr val="FF0000"/>
                </a:solidFill>
              </a:rPr>
              <a:t>. </a:t>
            </a:r>
            <a:endParaRPr lang="hr-HR" sz="2400" i="1" dirty="0">
              <a:solidFill>
                <a:srgbClr val="FF000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3" y="144828"/>
            <a:ext cx="5947827" cy="285594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496B12-0872-4324-AA62-B5F31E4A7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3" y="3085159"/>
            <a:ext cx="5947827" cy="361339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63D18309-4C38-49CB-BB43-C79271645914}"/>
              </a:ext>
            </a:extLst>
          </p:cNvPr>
          <p:cNvSpPr txBox="1">
            <a:spLocks/>
          </p:cNvSpPr>
          <p:nvPr/>
        </p:nvSpPr>
        <p:spPr>
          <a:xfrm>
            <a:off x="6427470" y="4417569"/>
            <a:ext cx="5764530" cy="361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3 I have got many compliments.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4 She has texted me many times.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5 She has told me I am intelligent and good looking.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6 I have always been a good player.</a:t>
            </a:r>
            <a:endParaRPr lang="hr-H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" y="8039"/>
            <a:ext cx="5128947" cy="685735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52" y="477672"/>
            <a:ext cx="5147613" cy="625067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6642279" y="802887"/>
            <a:ext cx="5362104" cy="5734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hr-HR" sz="2400" dirty="0" err="1">
                <a:solidFill>
                  <a:srgbClr val="FF0000"/>
                </a:solidFill>
              </a:rPr>
              <a:t>Ewan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has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just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woken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up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400" dirty="0" err="1">
                <a:solidFill>
                  <a:srgbClr val="FF0000"/>
                </a:solidFill>
              </a:rPr>
              <a:t>Billy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has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just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written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homework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400" dirty="0" err="1">
                <a:solidFill>
                  <a:srgbClr val="FF0000"/>
                </a:solidFill>
              </a:rPr>
              <a:t>Yvonne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has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just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read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book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400" dirty="0" err="1">
                <a:solidFill>
                  <a:srgbClr val="FF0000"/>
                </a:solidFill>
              </a:rPr>
              <a:t>Kelly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has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just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packed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lunch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400" dirty="0" err="1">
                <a:solidFill>
                  <a:srgbClr val="FF0000"/>
                </a:solidFill>
              </a:rPr>
              <a:t>Mike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has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just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washed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his</a:t>
            </a:r>
            <a:r>
              <a:rPr lang="hr-HR" sz="2400" dirty="0">
                <a:solidFill>
                  <a:srgbClr val="FF0000"/>
                </a:solidFill>
              </a:rPr>
              <a:t> car.</a:t>
            </a:r>
          </a:p>
          <a:p>
            <a:pPr marL="0" indent="0">
              <a:buNone/>
            </a:pPr>
            <a:r>
              <a:rPr lang="hr-HR" sz="2400" dirty="0" err="1">
                <a:solidFill>
                  <a:srgbClr val="FF0000"/>
                </a:solidFill>
              </a:rPr>
              <a:t>Bernadette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has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just</a:t>
            </a:r>
            <a:r>
              <a:rPr lang="hr-HR" sz="2400" dirty="0">
                <a:solidFill>
                  <a:srgbClr val="FF0000"/>
                </a:solidFill>
              </a:rPr>
              <a:t> gone </a:t>
            </a:r>
            <a:r>
              <a:rPr lang="hr-HR" sz="2400" dirty="0" err="1">
                <a:solidFill>
                  <a:srgbClr val="FF0000"/>
                </a:solidFill>
              </a:rPr>
              <a:t>shopping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1" y="10098"/>
            <a:ext cx="5117715" cy="6837801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803028" y="2726276"/>
            <a:ext cx="6902388" cy="4121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2 I </a:t>
            </a:r>
            <a:r>
              <a:rPr lang="hr-HR" sz="2400" dirty="0" err="1">
                <a:solidFill>
                  <a:srgbClr val="FF0000"/>
                </a:solidFill>
              </a:rPr>
              <a:t>have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already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called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her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3 I </a:t>
            </a:r>
            <a:r>
              <a:rPr lang="hr-HR" sz="2400" dirty="0" err="1">
                <a:solidFill>
                  <a:srgbClr val="FF0000"/>
                </a:solidFill>
              </a:rPr>
              <a:t>have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already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written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it</a:t>
            </a:r>
            <a:r>
              <a:rPr lang="hr-HR" sz="2400" dirty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4 I </a:t>
            </a:r>
            <a:r>
              <a:rPr lang="hr-HR" sz="2400" dirty="0" err="1">
                <a:solidFill>
                  <a:srgbClr val="FF0000"/>
                </a:solidFill>
              </a:rPr>
              <a:t>have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already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opened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it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5 I </a:t>
            </a:r>
            <a:r>
              <a:rPr lang="hr-HR" sz="2400" dirty="0" err="1">
                <a:solidFill>
                  <a:srgbClr val="FF0000"/>
                </a:solidFill>
              </a:rPr>
              <a:t>have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already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washed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them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6 I </a:t>
            </a:r>
            <a:r>
              <a:rPr lang="hr-HR" sz="2400" dirty="0" err="1">
                <a:solidFill>
                  <a:srgbClr val="FF0000"/>
                </a:solidFill>
              </a:rPr>
              <a:t>have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already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read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it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67454"/>
            <a:ext cx="4688267" cy="366856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9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1" y="10098"/>
            <a:ext cx="5117715" cy="6837801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6075139" y="1010152"/>
            <a:ext cx="6060776" cy="4640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2 </a:t>
            </a:r>
            <a:r>
              <a:rPr lang="hr-HR" sz="2400" dirty="0" err="1">
                <a:solidFill>
                  <a:srgbClr val="FF0000"/>
                </a:solidFill>
              </a:rPr>
              <a:t>Karl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hasn’t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seen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brother</a:t>
            </a:r>
            <a:r>
              <a:rPr lang="hr-HR" sz="2400" dirty="0">
                <a:solidFill>
                  <a:srgbClr val="FF0000"/>
                </a:solidFill>
              </a:rPr>
              <a:t> for </a:t>
            </a:r>
            <a:r>
              <a:rPr lang="hr-HR" sz="2400" dirty="0" err="1">
                <a:solidFill>
                  <a:srgbClr val="FF0000"/>
                </a:solidFill>
              </a:rPr>
              <a:t>two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years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3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young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mother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hasn’t</a:t>
            </a:r>
            <a:r>
              <a:rPr lang="hr-HR" sz="2400" dirty="0">
                <a:solidFill>
                  <a:srgbClr val="FF0000"/>
                </a:solidFill>
              </a:rPr>
              <a:t> had a </a:t>
            </a:r>
            <a:r>
              <a:rPr lang="hr-HR" sz="2400" dirty="0" err="1">
                <a:solidFill>
                  <a:srgbClr val="FF0000"/>
                </a:solidFill>
              </a:rPr>
              <a:t>good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night</a:t>
            </a:r>
            <a:br>
              <a:rPr lang="hr-HR" sz="2400" dirty="0">
                <a:solidFill>
                  <a:srgbClr val="FF0000"/>
                </a:solidFill>
              </a:rPr>
            </a:br>
            <a:r>
              <a:rPr lang="hr-HR" sz="2400" dirty="0">
                <a:solidFill>
                  <a:srgbClr val="FF0000"/>
                </a:solidFill>
              </a:rPr>
              <a:t>    </a:t>
            </a:r>
            <a:r>
              <a:rPr lang="hr-HR" sz="2400" dirty="0" err="1">
                <a:solidFill>
                  <a:srgbClr val="FF0000"/>
                </a:solidFill>
              </a:rPr>
              <a:t>sleep</a:t>
            </a:r>
            <a:r>
              <a:rPr lang="hr-HR" sz="2400" dirty="0">
                <a:solidFill>
                  <a:srgbClr val="FF0000"/>
                </a:solidFill>
              </a:rPr>
              <a:t> for </a:t>
            </a:r>
            <a:r>
              <a:rPr lang="hr-HR" sz="2400" dirty="0" err="1">
                <a:solidFill>
                  <a:srgbClr val="FF0000"/>
                </a:solidFill>
              </a:rPr>
              <a:t>six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months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4 </a:t>
            </a:r>
            <a:r>
              <a:rPr lang="hr-HR" sz="2400" dirty="0" err="1">
                <a:solidFill>
                  <a:srgbClr val="FF0000"/>
                </a:solidFill>
              </a:rPr>
              <a:t>Ronny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hasn’t</a:t>
            </a:r>
            <a:r>
              <a:rPr lang="hr-HR" sz="2400" dirty="0">
                <a:solidFill>
                  <a:srgbClr val="FF0000"/>
                </a:solidFill>
              </a:rPr>
              <a:t> had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same </a:t>
            </a:r>
            <a:r>
              <a:rPr lang="hr-HR" sz="2400" dirty="0" err="1">
                <a:solidFill>
                  <a:srgbClr val="FF0000"/>
                </a:solidFill>
              </a:rPr>
              <a:t>hairstyle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since</a:t>
            </a:r>
            <a:br>
              <a:rPr lang="hr-HR" sz="2400" dirty="0">
                <a:solidFill>
                  <a:srgbClr val="FF0000"/>
                </a:solidFill>
              </a:rPr>
            </a:br>
            <a:r>
              <a:rPr lang="hr-HR" sz="2400" dirty="0">
                <a:solidFill>
                  <a:srgbClr val="FF0000"/>
                </a:solidFill>
              </a:rPr>
              <a:t>    2021.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5 </a:t>
            </a:r>
            <a:r>
              <a:rPr lang="hr-HR" sz="2400" dirty="0" err="1">
                <a:solidFill>
                  <a:srgbClr val="FF0000"/>
                </a:solidFill>
              </a:rPr>
              <a:t>They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haven’t</a:t>
            </a:r>
            <a:r>
              <a:rPr lang="hr-HR" sz="2400" dirty="0">
                <a:solidFill>
                  <a:srgbClr val="FF0000"/>
                </a:solidFill>
              </a:rPr>
              <a:t> gone to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seaside</a:t>
            </a:r>
            <a:r>
              <a:rPr lang="hr-HR" sz="2400" dirty="0">
                <a:solidFill>
                  <a:srgbClr val="FF0000"/>
                </a:solidFill>
              </a:rPr>
              <a:t> for </a:t>
            </a:r>
            <a:r>
              <a:rPr lang="hr-HR" sz="2400" dirty="0" err="1">
                <a:solidFill>
                  <a:srgbClr val="FF0000"/>
                </a:solidFill>
              </a:rPr>
              <a:t>two</a:t>
            </a:r>
            <a:br>
              <a:rPr lang="hr-HR" sz="2400" dirty="0">
                <a:solidFill>
                  <a:srgbClr val="FF0000"/>
                </a:solidFill>
              </a:rPr>
            </a:br>
            <a:r>
              <a:rPr lang="hr-HR" sz="2400" dirty="0">
                <a:solidFill>
                  <a:srgbClr val="FF0000"/>
                </a:solidFill>
              </a:rPr>
              <a:t>    </a:t>
            </a:r>
            <a:r>
              <a:rPr lang="hr-HR" sz="2400" dirty="0" err="1">
                <a:solidFill>
                  <a:srgbClr val="FF0000"/>
                </a:solidFill>
              </a:rPr>
              <a:t>years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6 </a:t>
            </a:r>
            <a:r>
              <a:rPr lang="hr-HR" sz="2400" dirty="0" err="1">
                <a:solidFill>
                  <a:srgbClr val="FF0000"/>
                </a:solidFill>
              </a:rPr>
              <a:t>We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have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known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each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other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since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were</a:t>
            </a:r>
            <a:br>
              <a:rPr lang="hr-HR" sz="2400" dirty="0">
                <a:solidFill>
                  <a:srgbClr val="FF0000"/>
                </a:solidFill>
              </a:rPr>
            </a:br>
            <a:r>
              <a:rPr lang="hr-HR" sz="2400" dirty="0">
                <a:solidFill>
                  <a:srgbClr val="FF0000"/>
                </a:solidFill>
              </a:rPr>
              <a:t>    </a:t>
            </a:r>
            <a:r>
              <a:rPr lang="hr-HR" sz="2400" dirty="0" err="1">
                <a:solidFill>
                  <a:srgbClr val="FF0000"/>
                </a:solidFill>
              </a:rPr>
              <a:t>kids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34" y="1201221"/>
            <a:ext cx="5621848" cy="40122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2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1" y="10098"/>
            <a:ext cx="5117715" cy="683780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" y="925512"/>
            <a:ext cx="11555696" cy="393156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F8C3F755-3D18-4C93-BA02-8F8A2156A171}"/>
              </a:ext>
            </a:extLst>
          </p:cNvPr>
          <p:cNvSpPr txBox="1">
            <a:spLocks/>
          </p:cNvSpPr>
          <p:nvPr/>
        </p:nvSpPr>
        <p:spPr>
          <a:xfrm>
            <a:off x="5686792" y="3428998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291640F-75B0-4FD7-BB4C-46A9DD3830E3}"/>
              </a:ext>
            </a:extLst>
          </p:cNvPr>
          <p:cNvSpPr txBox="1">
            <a:spLocks/>
          </p:cNvSpPr>
          <p:nvPr/>
        </p:nvSpPr>
        <p:spPr>
          <a:xfrm>
            <a:off x="5686792" y="3998629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F8F3D004-7C46-4AEB-A664-F75C47E1DE64}"/>
              </a:ext>
            </a:extLst>
          </p:cNvPr>
          <p:cNvSpPr txBox="1">
            <a:spLocks/>
          </p:cNvSpPr>
          <p:nvPr/>
        </p:nvSpPr>
        <p:spPr>
          <a:xfrm>
            <a:off x="5686792" y="4273798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530B834B-DA34-4D34-9094-891505545FC5}"/>
              </a:ext>
            </a:extLst>
          </p:cNvPr>
          <p:cNvSpPr txBox="1">
            <a:spLocks/>
          </p:cNvSpPr>
          <p:nvPr/>
        </p:nvSpPr>
        <p:spPr>
          <a:xfrm>
            <a:off x="5686792" y="3713814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F164727D-4597-4421-98F8-2E91861325B6}"/>
              </a:ext>
            </a:extLst>
          </p:cNvPr>
          <p:cNvSpPr txBox="1">
            <a:spLocks/>
          </p:cNvSpPr>
          <p:nvPr/>
        </p:nvSpPr>
        <p:spPr>
          <a:xfrm>
            <a:off x="5686792" y="2792807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815B87EA-2F4B-4671-8858-6E51785C3386}"/>
              </a:ext>
            </a:extLst>
          </p:cNvPr>
          <p:cNvSpPr txBox="1">
            <a:spLocks/>
          </p:cNvSpPr>
          <p:nvPr/>
        </p:nvSpPr>
        <p:spPr>
          <a:xfrm>
            <a:off x="5686792" y="3103211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6EF58DE3-C049-4F40-B4CA-AA265BE646DA}"/>
              </a:ext>
            </a:extLst>
          </p:cNvPr>
          <p:cNvSpPr txBox="1">
            <a:spLocks/>
          </p:cNvSpPr>
          <p:nvPr/>
        </p:nvSpPr>
        <p:spPr>
          <a:xfrm>
            <a:off x="5686792" y="2483549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4644561D-24AA-4772-82C2-0041DF71F7C7}"/>
              </a:ext>
            </a:extLst>
          </p:cNvPr>
          <p:cNvSpPr txBox="1">
            <a:spLocks/>
          </p:cNvSpPr>
          <p:nvPr/>
        </p:nvSpPr>
        <p:spPr>
          <a:xfrm>
            <a:off x="5253601" y="5375185"/>
            <a:ext cx="5764055" cy="2475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https://wordwall.net/play/847/072/759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210727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uiExpand="1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564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Calibri</vt:lpstr>
      <vt:lpstr>Calibri Light</vt:lpstr>
      <vt:lpstr>Tema sustava Office</vt:lpstr>
      <vt:lpstr>UNIT 5;  It takes drive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245</cp:revision>
  <dcterms:created xsi:type="dcterms:W3CDTF">2020-09-12T11:20:19Z</dcterms:created>
  <dcterms:modified xsi:type="dcterms:W3CDTF">2022-12-09T16:18:06Z</dcterms:modified>
</cp:coreProperties>
</file>